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68" r:id="rId2"/>
    <p:sldId id="269" r:id="rId3"/>
    <p:sldId id="259" r:id="rId4"/>
    <p:sldId id="266" r:id="rId5"/>
    <p:sldId id="270" r:id="rId6"/>
    <p:sldId id="262" r:id="rId7"/>
    <p:sldId id="264" r:id="rId8"/>
    <p:sldId id="261" r:id="rId9"/>
    <p:sldId id="258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0487C-628A-4A37-8EEE-B332B248B6EB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C2AD2-3F0E-4668-8A0C-CDA0597EF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 Black" pitchFamily="34" charset="0"/>
              </a:rPr>
              <a:t>Семейные встречи в имении </a:t>
            </a:r>
            <a:r>
              <a:rPr lang="ru-RU" sz="4400" dirty="0" err="1" smtClean="0">
                <a:latin typeface="Arial Black" pitchFamily="34" charset="0"/>
              </a:rPr>
              <a:t>Боблово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C2AD2-3F0E-4668-8A0C-CDA0597EFA3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1AB49D-7B60-4E84-AFC7-BD316497F065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486D8FE-258A-4104-BF94-9D07ACD0B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для сайта\перв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Segoe Script" pitchFamily="34" charset="0"/>
              </a:rPr>
              <a:t>   Сценическое имя –   Любовь </a:t>
            </a:r>
            <a:r>
              <a:rPr lang="ru-RU" sz="4400" dirty="0" err="1" smtClean="0">
                <a:latin typeface="Segoe Script" pitchFamily="34" charset="0"/>
              </a:rPr>
              <a:t>Басаргина</a:t>
            </a:r>
            <a:endParaRPr lang="ru-RU" sz="4400" dirty="0">
              <a:latin typeface="Segoe Script" pitchFamily="34" charset="0"/>
            </a:endParaRPr>
          </a:p>
        </p:txBody>
      </p:sp>
      <p:pic>
        <p:nvPicPr>
          <p:cNvPr id="19458" name="Picture 2" descr="C:\Documents and Settings\User\Рабочий стол\для сайта\любовь Басар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84076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Памятник А. Блоку и Л. Менделеевой установлен в имении </a:t>
            </a:r>
            <a:r>
              <a:rPr lang="ru-RU" sz="2400" dirty="0" err="1" smtClean="0">
                <a:latin typeface="Arial Black" pitchFamily="34" charset="0"/>
              </a:rPr>
              <a:t>Боблово</a:t>
            </a:r>
            <a:r>
              <a:rPr lang="ru-RU" sz="2400" dirty="0" smtClean="0">
                <a:latin typeface="Arial Black" pitchFamily="34" charset="0"/>
              </a:rPr>
              <a:t>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9458" name="Picture 2" descr="C:\Documents and Settings\User\Рабочий стол\для сайта\в конц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264696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ля сайта\две женщи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для сайта\встреч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Любовь Менделеева в роли Афелии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Александр Блок </a:t>
            </a:r>
            <a:r>
              <a:rPr lang="ru-RU" sz="2800" dirty="0" smtClean="0">
                <a:latin typeface="Arial Black" pitchFamily="34" charset="0"/>
              </a:rPr>
              <a:t>в роли Гамлета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16386" name="Picture 2" descr="C:\Documents and Settings\User\Рабочий стол\для сайта\спектак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12776"/>
            <a:ext cx="7620000" cy="4749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для сайта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80919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 Black" pitchFamily="34" charset="0"/>
              </a:rPr>
              <a:t>     Дмитрий Менделеев с  дочерью Любой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17410" name="Picture 2" descr="C:\Documents and Settings\User\Рабочий стол\для сайта\свадь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12776"/>
            <a:ext cx="7620000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User\Рабочий стол\для сайта\венч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для сайта\твой па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Семейные </a:t>
            </a:r>
            <a:r>
              <a:rPr lang="ru-RU" sz="3600" smtClean="0">
                <a:latin typeface="Arial Black" pitchFamily="34" charset="0"/>
              </a:rPr>
              <a:t>встречи     </a:t>
            </a:r>
            <a:r>
              <a:rPr lang="ru-RU" sz="3600" dirty="0" smtClean="0">
                <a:latin typeface="Arial Black" pitchFamily="34" charset="0"/>
              </a:rPr>
              <a:t>Менделеевых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5362" name="Picture 2" descr="E:\Менделеев в шляпе Блок с собако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3" y="1340768"/>
            <a:ext cx="7200801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</TotalTime>
  <Words>38</Words>
  <Application>Microsoft Office PowerPoint</Application>
  <PresentationFormat>Экран (4:3)</PresentationFormat>
  <Paragraphs>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Любовь Менделеева в роли Афелии Александр Блок в роли Гамлета</vt:lpstr>
      <vt:lpstr>Слайд 5</vt:lpstr>
      <vt:lpstr>     Дмитрий Менделеев с  дочерью Любой</vt:lpstr>
      <vt:lpstr>Слайд 7</vt:lpstr>
      <vt:lpstr>Слайд 8</vt:lpstr>
      <vt:lpstr>Семейные встречи     Менделеевых</vt:lpstr>
      <vt:lpstr>   Сценическое имя –   Любовь Басаргина</vt:lpstr>
      <vt:lpstr>Памятник А. Блоку и Л. Менделеевой установлен в имении Боблово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литература</cp:lastModifiedBy>
  <cp:revision>16</cp:revision>
  <dcterms:created xsi:type="dcterms:W3CDTF">2017-01-31T06:38:24Z</dcterms:created>
  <dcterms:modified xsi:type="dcterms:W3CDTF">2017-02-02T05:54:44Z</dcterms:modified>
</cp:coreProperties>
</file>