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5" r:id="rId3"/>
    <p:sldId id="276" r:id="rId4"/>
    <p:sldId id="278" r:id="rId5"/>
    <p:sldId id="258" r:id="rId6"/>
    <p:sldId id="273" r:id="rId7"/>
    <p:sldId id="260" r:id="rId8"/>
    <p:sldId id="262" r:id="rId9"/>
    <p:sldId id="264" r:id="rId10"/>
    <p:sldId id="265" r:id="rId11"/>
    <p:sldId id="268" r:id="rId12"/>
    <p:sldId id="269" r:id="rId13"/>
    <p:sldId id="270" r:id="rId14"/>
    <p:sldId id="271" r:id="rId15"/>
    <p:sldId id="277" r:id="rId16"/>
  </p:sldIdLst>
  <p:sldSz cx="12192000" cy="6858000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636" autoAdjust="0"/>
  </p:normalViewPr>
  <p:slideViewPr>
    <p:cSldViewPr snapToGrid="0">
      <p:cViewPr varScale="1">
        <p:scale>
          <a:sx n="55" d="100"/>
          <a:sy n="55" d="100"/>
        </p:scale>
        <p:origin x="59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97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3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74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849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4377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08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73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39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8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62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85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82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06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76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7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0CD11-02C3-430E-89B3-5E4EDDD69BC4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2EABE1-F6B4-4A5D-ABC5-17821D88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33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«Дерево дружбы»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Воспитатель: </a:t>
            </a:r>
            <a:r>
              <a:rPr lang="ru-RU" sz="2400" dirty="0" err="1" smtClean="0"/>
              <a:t>Алданькова.И.Н</a:t>
            </a:r>
            <a:endParaRPr lang="ru-RU" sz="2400" dirty="0" smtClean="0"/>
          </a:p>
          <a:p>
            <a:r>
              <a:rPr lang="ru-RU" sz="2400" dirty="0" smtClean="0"/>
              <a:t>ГБДОУ №15 Кировского района </a:t>
            </a:r>
            <a:r>
              <a:rPr lang="ru-RU" sz="2400" dirty="0" err="1" smtClean="0"/>
              <a:t>г.Санкт</a:t>
            </a:r>
            <a:r>
              <a:rPr lang="ru-RU" sz="2400" dirty="0" smtClean="0"/>
              <a:t>-Петербурга.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2924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28510" y="1274618"/>
            <a:ext cx="6885708" cy="4336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20536" y="1721428"/>
            <a:ext cx="6858000" cy="3415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30580" y="1530928"/>
            <a:ext cx="6858003" cy="37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63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1" y="263237"/>
            <a:ext cx="11873345" cy="659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5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2" y="263236"/>
            <a:ext cx="11346873" cy="659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38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110836"/>
            <a:ext cx="11457709" cy="662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97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27" y="0"/>
            <a:ext cx="11707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717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с друзьями пополам поделить мы рады! Только ссориться друзьям никогда не надо!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96236" y="2114047"/>
            <a:ext cx="4553526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2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545" y="0"/>
            <a:ext cx="1205345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с самых ранних лет приучить человека к прекрасному. А что может быть более наглядным примером для постижения красоты, чем изобразительное искусство? Но порой заинтересовать ребенка не так уж просто. Именно поэтому нетрадиционные техники рисования всегда пользовались популярностью в дошкольных учреждениях. За окошком вовсю царствует красавица-осень, деревья радуют своими золотыми и багряными нарядами и нашим творческим задумкам не терпится воплотиться в очередной шедевр! И мы с ребятками "вырастили" вот такое замечательное осеннее дерево!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с огромным интересом и радостью "пачкали" краской ладошки и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оставляли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отпечатки!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7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к эмоциональной отзывчивости. Помогает при взаимодействии со сверстниками и воспитателями. Детки лучше привыкают к садику и идут с охотой в группу и общаются вместе. Дети знакомятся с образом дерева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совместной со взрослым деятельности интересуется проявлениями эстетического явления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объектах природы, испытывают совместные эмоциональные переживания (общая радость).Помогает развивать интерес, любознательность, целенаправленность восприятия, эстетическую и эмоциональную отзывчивость. Способствует накоплению ребёнком личного опыта познания окружающего мира и чувственный контакт с ним.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9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6982"/>
            <a:ext cx="120950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задачи: Обогащать лексику  (дружба, чуткость, понимание, ласковые имена); формировать знания детей в пословицах о дружбе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оценивать чувства и поступки других, объяснять свои суждения; познакомить детей с секретами дружбы; формировать навыки рисования «печать ладошкой». Формировать социальные чувства (эмоции): сочувствие, сопереживание, доброжелательные отношения; развивать культуру речи. Формировать нравственные основы личности в процессе представлений о дружбе, воспитывать культуру общения, дружеские взаимоотношения, желание поддерживать друзей, заботится о них; побуждать к добрым поступкам, дать возможность проявить взаимопомощь.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2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45" y="235527"/>
            <a:ext cx="11748656" cy="662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5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43588" y="573371"/>
            <a:ext cx="6858001" cy="57112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41738" y="525904"/>
            <a:ext cx="6858000" cy="580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7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71408">
            <a:off x="-51729" y="744114"/>
            <a:ext cx="6205931" cy="53439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43303">
            <a:off x="5781789" y="841499"/>
            <a:ext cx="6182716" cy="516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47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51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8449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257</Words>
  <Application>Microsoft Office PowerPoint</Application>
  <PresentationFormat>Широкоэкранный</PresentationFormat>
  <Paragraphs>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Грань</vt:lpstr>
      <vt:lpstr>«Дерево дружбы»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Всё с друзьями пополам поделить мы рады! Только ссориться друзьям никогда не надо!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«Дерево дружбы»</dc:title>
  <dc:creator>User</dc:creator>
  <cp:lastModifiedBy>User</cp:lastModifiedBy>
  <cp:revision>10</cp:revision>
  <cp:lastPrinted>2017-10-10T21:55:52Z</cp:lastPrinted>
  <dcterms:created xsi:type="dcterms:W3CDTF">2017-10-10T13:21:30Z</dcterms:created>
  <dcterms:modified xsi:type="dcterms:W3CDTF">2017-10-12T20:06:00Z</dcterms:modified>
</cp:coreProperties>
</file>