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8" r:id="rId4"/>
    <p:sldId id="261" r:id="rId5"/>
    <p:sldId id="262" r:id="rId6"/>
    <p:sldId id="263" r:id="rId7"/>
    <p:sldId id="265" r:id="rId8"/>
    <p:sldId id="267" r:id="rId9"/>
    <p:sldId id="268" r:id="rId10"/>
    <p:sldId id="269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1" d="100"/>
          <a:sy n="51" d="100"/>
        </p:scale>
        <p:origin x="75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59DB-C38C-4503-9719-FEAB5C92E3FA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02135-4F8B-49D0-9D63-1E6E44B369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347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59DB-C38C-4503-9719-FEAB5C92E3FA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02135-4F8B-49D0-9D63-1E6E44B369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7093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59DB-C38C-4503-9719-FEAB5C92E3FA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02135-4F8B-49D0-9D63-1E6E44B369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6741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59DB-C38C-4503-9719-FEAB5C92E3FA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02135-4F8B-49D0-9D63-1E6E44B369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671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59DB-C38C-4503-9719-FEAB5C92E3FA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02135-4F8B-49D0-9D63-1E6E44B369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1096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59DB-C38C-4503-9719-FEAB5C92E3FA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02135-4F8B-49D0-9D63-1E6E44B369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2953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59DB-C38C-4503-9719-FEAB5C92E3FA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02135-4F8B-49D0-9D63-1E6E44B369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2513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59DB-C38C-4503-9719-FEAB5C92E3FA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02135-4F8B-49D0-9D63-1E6E44B369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13194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59DB-C38C-4503-9719-FEAB5C92E3FA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02135-4F8B-49D0-9D63-1E6E44B369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3464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59DB-C38C-4503-9719-FEAB5C92E3FA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02135-4F8B-49D0-9D63-1E6E44B369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99509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59DB-C38C-4503-9719-FEAB5C92E3FA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02135-4F8B-49D0-9D63-1E6E44B369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8459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7559DB-C38C-4503-9719-FEAB5C92E3FA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202135-4F8B-49D0-9D63-1E6E44B369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35259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«Гроздь рябины»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Алданькова.И.Н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ГБДОУ №15 Кировского района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г.Санкт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-Петербурга.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43684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135" y="224444"/>
            <a:ext cx="5518560" cy="637586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4223" y="224444"/>
            <a:ext cx="5819727" cy="6409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80529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12192000" cy="7527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</a:t>
            </a:r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Предназначен для детей раннего дошкольного возраста, воспитателей дошкольного образования и родителей.</a:t>
            </a:r>
            <a:endParaRPr lang="ru-RU" sz="3600" b="1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Формировать навыки использования нетрадиционной техники рисования. Вызвать эмоционально-эстетический отклик на тему «Гроздь рябины».</a:t>
            </a:r>
            <a:endParaRPr lang="ru-RU" sz="36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3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Развивать чувство цвета, композиции в процессе  рисования, развивать мелкую моторику рук. Воспитывать интерес к изобразительной деятельности, любовь к природе, аккуратность</a:t>
            </a:r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</a:t>
            </a:r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гуашь, ватные палочки, листы </a:t>
            </a:r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бумаги с нарисованной веткой.</a:t>
            </a:r>
            <a:endParaRPr lang="ru-RU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ru-RU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95419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12192000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Много ягодок – огней</a:t>
            </a:r>
            <a:b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Будет осенью на ней.</a:t>
            </a:r>
            <a:b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подарит для Марины</a:t>
            </a:r>
            <a:b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Бусы красная ...(Рябина)</a:t>
            </a:r>
            <a:b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смотрю в свое окно,</a:t>
            </a:r>
            <a:b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Вижу дерево одно.</a:t>
            </a:r>
            <a:b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Гроздья красные висят,</a:t>
            </a:r>
            <a:b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Птички скушать их хотят.</a:t>
            </a:r>
            <a:b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(Рябина)</a:t>
            </a:r>
            <a:endParaRPr lang="ru-RU" sz="4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83387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382" y="266008"/>
            <a:ext cx="11654444" cy="6350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71843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135" y="216130"/>
            <a:ext cx="11488189" cy="6458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55673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062304">
            <a:off x="-322963" y="971716"/>
            <a:ext cx="6032632" cy="485455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747758">
            <a:off x="6141026" y="778664"/>
            <a:ext cx="5868786" cy="5116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8299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131" y="149627"/>
            <a:ext cx="11621193" cy="6475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367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008254">
            <a:off x="6578348" y="1494281"/>
            <a:ext cx="5802577" cy="429239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888990">
            <a:off x="-606653" y="1400650"/>
            <a:ext cx="5957485" cy="390493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978149" y="1666086"/>
            <a:ext cx="5644164" cy="3125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10549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581307" y="1576964"/>
            <a:ext cx="6234906" cy="381249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426" y="108745"/>
            <a:ext cx="3567659" cy="665681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9861" y="108745"/>
            <a:ext cx="4247213" cy="6383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69318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9AF8C"/>
      </a:accent1>
      <a:accent2>
        <a:srgbClr val="97BE49"/>
      </a:accent2>
      <a:accent3>
        <a:srgbClr val="3D9CCC"/>
      </a:accent3>
      <a:accent4>
        <a:srgbClr val="7C60C6"/>
      </a:accent4>
      <a:accent5>
        <a:srgbClr val="C9492C"/>
      </a:accent5>
      <a:accent6>
        <a:srgbClr val="D58C2E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151</TotalTime>
  <Words>92</Words>
  <Application>Microsoft Office PowerPoint</Application>
  <PresentationFormat>Широкоэкранный</PresentationFormat>
  <Paragraphs>8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Office Theme</vt:lpstr>
      <vt:lpstr>«Гроздь рябины»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9</cp:revision>
  <dcterms:created xsi:type="dcterms:W3CDTF">2017-10-08T07:37:11Z</dcterms:created>
  <dcterms:modified xsi:type="dcterms:W3CDTF">2017-10-12T20:18:31Z</dcterms:modified>
</cp:coreProperties>
</file>