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6A5"/>
    <a:srgbClr val="90B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8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59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8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44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2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1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0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9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9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3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69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A0F10-D21A-4112-8F44-C149692B1A52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57F17-2CC6-4FEE-B9E0-19A21876E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56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5646847" y="3812434"/>
            <a:ext cx="265922" cy="1080120"/>
          </a:xfrm>
          <a:prstGeom prst="line">
            <a:avLst/>
          </a:prstGeom>
          <a:ln>
            <a:solidFill>
              <a:srgbClr val="E056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455841" y="4589174"/>
            <a:ext cx="0" cy="546720"/>
          </a:xfrm>
          <a:prstGeom prst="line">
            <a:avLst/>
          </a:prstGeom>
          <a:ln>
            <a:solidFill>
              <a:srgbClr val="E056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30792" y="3812434"/>
            <a:ext cx="417072" cy="1080120"/>
          </a:xfrm>
          <a:prstGeom prst="line">
            <a:avLst/>
          </a:prstGeom>
          <a:ln>
            <a:solidFill>
              <a:srgbClr val="E056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2545634" y="908720"/>
            <a:ext cx="3847188" cy="3686809"/>
          </a:xfrm>
          <a:prstGeom prst="ellipse">
            <a:avLst/>
          </a:prstGeom>
          <a:solidFill>
            <a:srgbClr val="E056A5"/>
          </a:solidFill>
          <a:ln>
            <a:solidFill>
              <a:srgbClr val="E056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е управление 4"/>
          <p:cNvSpPr/>
          <p:nvPr/>
        </p:nvSpPr>
        <p:spPr>
          <a:xfrm>
            <a:off x="3263094" y="4892554"/>
            <a:ext cx="2412268" cy="1440160"/>
          </a:xfrm>
          <a:prstGeom prst="flowChartManualOperation">
            <a:avLst/>
          </a:prstGeom>
          <a:solidFill>
            <a:srgbClr val="E056A5"/>
          </a:solidFill>
          <a:ln>
            <a:solidFill>
              <a:srgbClr val="E056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611560" y="1196752"/>
            <a:ext cx="2736304" cy="1555372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292080" y="3068960"/>
            <a:ext cx="2808312" cy="1368152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1835002" y="5059964"/>
            <a:ext cx="2527768" cy="12727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3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5717 L 0.00347 -0.3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2 0.07037 L 0.00347 -0.3599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215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9468 L -0.02188 -0.344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2196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5347 L -0.00313 -0.377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2152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2 0.08588 L 0.0151 -0.344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2152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5E-6 3.7037E-6 L -0.4941 3.7037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44444E-6 3.7037E-6 L 0.68507 3.703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4482" y="4077072"/>
            <a:ext cx="9252520" cy="64807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-34482" y="0"/>
            <a:ext cx="9252520" cy="4077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68762" y="4581128"/>
            <a:ext cx="9252520" cy="22768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34482" y="5517232"/>
            <a:ext cx="9252520" cy="2880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04864"/>
            <a:ext cx="216024" cy="2196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676456" y="2204864"/>
            <a:ext cx="216024" cy="219624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-458758" y="1844824"/>
            <a:ext cx="1656184" cy="1944216"/>
          </a:xfrm>
          <a:prstGeom prst="clou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8064388" y="2058685"/>
            <a:ext cx="1440160" cy="1647733"/>
          </a:xfrm>
          <a:prstGeom prst="clou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5576" y="3706079"/>
            <a:ext cx="2592288" cy="1440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09394" y="4869160"/>
            <a:ext cx="576064" cy="50405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39752" y="4869160"/>
            <a:ext cx="576064" cy="50405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4725144"/>
            <a:ext cx="2376264" cy="12172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516216" y="5774095"/>
            <a:ext cx="576064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668344" y="5747118"/>
            <a:ext cx="576064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1197426" y="526773"/>
            <a:ext cx="2160240" cy="134584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4067944" y="1592796"/>
            <a:ext cx="2232248" cy="122413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лако 19"/>
          <p:cNvSpPr/>
          <p:nvPr/>
        </p:nvSpPr>
        <p:spPr>
          <a:xfrm>
            <a:off x="6804248" y="467104"/>
            <a:ext cx="1584176" cy="72008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5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72447 -0.0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15" y="-4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75191 -0.004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04" y="-2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0.71267 -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25" y="-2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0.73143 -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62" y="-2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-0.7441 -0.005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205" y="-3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-0.75591 -0.00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795" y="-9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3.7037E-6 L -0.44479 0.010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4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2017-10-07T05:16:29Z</dcterms:created>
  <dcterms:modified xsi:type="dcterms:W3CDTF">2017-10-12T11:37:47Z</dcterms:modified>
</cp:coreProperties>
</file>