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2E4F7-881F-40A6-AFCD-DB696860C3F8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046C1-7304-4AB7-B9E7-322BEECBD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E322D51-E1DA-411F-847B-AF351B13CD67}" type="slidenum">
              <a:rPr lang="ru-RU" altLang="ru-RU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235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368300" y="677863"/>
            <a:ext cx="6121400" cy="3444875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38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07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8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774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D6419-AD66-461E-9D50-59E15E3555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B2EAF-1259-4098-B5A5-27A6BB19AA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3237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1E31D-75D4-478D-97F5-BFF87EE992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69C84-683A-4609-ACF2-233D6DE81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0578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8C480-93A6-465C-B265-F1B8FCBC30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72769-9E40-4118-8F0A-2985F125EF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5651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D750-DD7E-4D99-9FEB-2FD57327DC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5D13-FFC7-4529-98B4-787A6BC21E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9643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1CD8A-F37C-46C8-A177-8A5C9FFE31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70C60-5362-4D79-9892-490823335A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7712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3A458-4071-4C4B-9F08-BB4F5E4832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3D78-06C9-4F3D-818D-CA8BE87DF2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083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ED098-409D-429C-9374-42D06DEE8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5C024-D7F4-41D1-B25B-8FB113A41E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256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A5524-0460-45B8-B198-6F648B99C6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CC23-9B85-4554-A871-DF87B57F03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697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43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EE00C-3825-4136-B18F-3426039738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B3F33-C08A-4256-BA79-4E4E0806BE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0308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D7614-457E-4BAB-9ACD-83370C3A21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FB3E1-A7F3-4C99-B701-5544671072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1720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975C6-8273-452D-B24A-9163FA8EA5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4B43-A8BC-4E8D-96F9-4A50AC7E6C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863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1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26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8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3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2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4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6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74DB4-80C8-4A4D-9895-449DFC9E2F4B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D664-1384-476B-B6B6-16AD253DB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098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Garamond" pitchFamily="16" charset="0"/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F321382E-0994-490A-BA2C-A43A07B226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12.10.2017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Garamond" pitchFamily="16" charset="0"/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B234EE06-5BBC-4DEF-BDB7-AD79E3E21852}" type="slidenum">
              <a:rPr lang="ru-RU" altLang="ru-RU" smtClean="0">
                <a:latin typeface="Garamond" panose="02020404030301010803" pitchFamily="18" charset="0"/>
                <a:ea typeface="Microsoft YaHei" panose="020B0503020204020204" pitchFamily="34" charset="-122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Garamond" panose="02020404030301010803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900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F:\&#1091;&#1088;&#1086;&#1082;%20&#1090;&#1077;&#1083;&#1077;&#1075;&#1088;&#1072;&#1084;&#1084;&#1072;\Zvuki_-_Stuk_v_dver_(iPleer.fm).mp3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7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640014" y="692151"/>
            <a:ext cx="6192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Физминутка </a:t>
            </a:r>
          </a:p>
        </p:txBody>
      </p:sp>
      <p:pic>
        <p:nvPicPr>
          <p:cNvPr id="15363" name="Рисунок 6" descr="http://xn--i1abbnckbmcl9fb.xn--p1ai/%D1%81%D1%82%D0%B0%D1%82%D1%8C%D0%B8/571986/im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628776"/>
            <a:ext cx="64087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7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4151314" y="404814"/>
            <a:ext cx="4321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Вам телеграмма!</a:t>
            </a:r>
          </a:p>
        </p:txBody>
      </p:sp>
      <p:pic>
        <p:nvPicPr>
          <p:cNvPr id="3" name="Zvuki_-_Stuk_v_dver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0" y="52292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1174750"/>
            <a:ext cx="5400600" cy="5422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6059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495551" y="3105151"/>
            <a:ext cx="7345363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i="1">
                <a:solidFill>
                  <a:prstClr val="black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Приезжайте гости Анапу напишите когда встречать тетя Роза</a:t>
            </a:r>
            <a:endParaRPr lang="ru-RU" altLang="ru-RU" sz="3600">
              <a:solidFill>
                <a:prstClr val="black"/>
              </a:solidFill>
              <a:latin typeface="Garamond" panose="02020404030301010803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3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279651" y="908051"/>
            <a:ext cx="7777163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Г.Анапа ул.Цветочная д.7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Носова Роза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3600" b="1">
              <a:solidFill>
                <a:prstClr val="black"/>
              </a:solidFill>
              <a:latin typeface="Garamond" panose="02020404030301010803" pitchFamily="18" charset="0"/>
              <a:ea typeface="Microsoft YaHei" panose="020B0503020204020204" pitchFamily="34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Поезд № 418    Москва-Анапа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3600" b="1">
              <a:solidFill>
                <a:prstClr val="black"/>
              </a:solidFill>
              <a:latin typeface="Garamond" panose="02020404030301010803" pitchFamily="18" charset="0"/>
              <a:ea typeface="Microsoft YaHei" panose="020B0503020204020204" pitchFamily="34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прибывает в Анапу в пятницу,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21 сентября в 18-30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3600" b="1">
              <a:solidFill>
                <a:prstClr val="black"/>
              </a:solidFill>
              <a:latin typeface="Garamond" panose="02020404030301010803" pitchFamily="18" charset="0"/>
              <a:ea typeface="Microsoft YaHei" panose="020B0503020204020204" pitchFamily="34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4 вагон,  8 место </a:t>
            </a:r>
          </a:p>
        </p:txBody>
      </p:sp>
    </p:spTree>
    <p:extLst>
      <p:ext uri="{BB962C8B-B14F-4D97-AF65-F5344CB8AC3E}">
        <p14:creationId xmlns:p14="http://schemas.microsoft.com/office/powerpoint/2010/main" val="57766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855913" y="2276475"/>
            <a:ext cx="6553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Я приеду в Анапу в пятницу </a:t>
            </a: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в 18-30 на поезде номер 418 </a:t>
            </a: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 в 4 вагоне на 8 месте</a:t>
            </a:r>
          </a:p>
        </p:txBody>
      </p:sp>
    </p:spTree>
    <p:extLst>
      <p:ext uri="{BB962C8B-B14F-4D97-AF65-F5344CB8AC3E}">
        <p14:creationId xmlns:p14="http://schemas.microsoft.com/office/powerpoint/2010/main" val="295793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855914" y="1916113"/>
            <a:ext cx="59769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Приеду пятницу 18-30 поезд 418  4 вагон</a:t>
            </a:r>
          </a:p>
        </p:txBody>
      </p:sp>
    </p:spTree>
    <p:extLst>
      <p:ext uri="{BB962C8B-B14F-4D97-AF65-F5344CB8AC3E}">
        <p14:creationId xmlns:p14="http://schemas.microsoft.com/office/powerpoint/2010/main" val="84805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3719514" y="1125538"/>
            <a:ext cx="5545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3600" b="1">
                <a:solidFill>
                  <a:prstClr val="black"/>
                </a:solidFill>
                <a:latin typeface="Garamond" panose="02020404030301010803" pitchFamily="18" charset="0"/>
                <a:ea typeface="Microsoft YaHei" panose="020B0503020204020204" pitchFamily="34" charset="-122"/>
              </a:rPr>
              <a:t>Рефлексия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08214" y="1773238"/>
            <a:ext cx="6173787" cy="36623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На уроке мне понравилось …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Мне было интересно …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 dirty="0">
              <a:solidFill>
                <a:prstClr val="white"/>
              </a:solidFill>
              <a:latin typeface="Garamond" pitchFamily="16" charset="0"/>
              <a:ea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46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2095500" y="69851"/>
            <a:ext cx="8229600" cy="1431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6" charset="0"/>
              <a:ea typeface="Microsoft YaHei" charset="-122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Урок  окончен.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Вы все молодцы!!!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 Спасибо!</a:t>
            </a:r>
            <a:b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</a:b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6" charset="0"/>
                <a:ea typeface="Microsoft YaHei" charset="-122"/>
              </a:rPr>
              <a:t>До свидания!</a:t>
            </a:r>
          </a:p>
        </p:txBody>
      </p:sp>
    </p:spTree>
    <p:extLst>
      <p:ext uri="{BB962C8B-B14F-4D97-AF65-F5344CB8AC3E}">
        <p14:creationId xmlns:p14="http://schemas.microsoft.com/office/powerpoint/2010/main" val="1470737917"/>
      </p:ext>
    </p:extLst>
  </p:cSld>
  <p:clrMapOvr>
    <a:masterClrMapping/>
  </p:clrMapOvr>
  <p:transition>
    <p:dissolve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Широкоэкранный</PresentationFormat>
  <Paragraphs>34</Paragraphs>
  <Slides>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Microsoft YaHei</vt:lpstr>
      <vt:lpstr>Arial</vt:lpstr>
      <vt:lpstr>Calibri</vt:lpstr>
      <vt:lpstr>Calibri Light</vt:lpstr>
      <vt:lpstr>Cambria</vt:lpstr>
      <vt:lpstr>Garamond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смит</dc:creator>
  <cp:lastModifiedBy>смит</cp:lastModifiedBy>
  <cp:revision>1</cp:revision>
  <dcterms:created xsi:type="dcterms:W3CDTF">2017-10-12T09:23:46Z</dcterms:created>
  <dcterms:modified xsi:type="dcterms:W3CDTF">2017-10-12T09:24:07Z</dcterms:modified>
</cp:coreProperties>
</file>