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2" r:id="rId7"/>
    <p:sldId id="261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8EEB1-7D8B-4E47-8093-664BFDE6DF2B}" type="datetimeFigureOut">
              <a:rPr lang="ru-RU" smtClean="0"/>
              <a:pPr/>
              <a:t>18.02.2014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2D680-9F1E-4B31-AE57-DEBA5C17A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tt.wikipedia.org/w/index.php?title=%D0%9D%D0%B5%D0%B2%D0%B5%D0%BB%D1%8C%D1%81%D0%BA%D0%B8%D0%B9_%D0%B1%D1%83%D0%B3%D0%B0%D0%B7%D1%8B&amp;action=edit&amp;redlink=1" TargetMode="External"/><Relationship Id="rId3" Type="http://schemas.openxmlformats.org/officeDocument/2006/relationships/hyperlink" Target="http://tt.wikipedia.org/wiki/%D0%90%D1%83%D1%80%D0%B0%D0%B7%D0%B8%D1%8F" TargetMode="External"/><Relationship Id="rId7" Type="http://schemas.openxmlformats.org/officeDocument/2006/relationships/hyperlink" Target="http://tt.wikipedia.org/wiki/%D0%94%D0%B8%D2%A3%D0%B3%D0%B5%D0%B7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t.wikipedia.org/wiki/%D0%9E%D1%85%D0%BE%D1%82_%D0%B4%D0%B8%D2%A3%D0%B3%D0%B5%D0%B7%D0%B5" TargetMode="External"/><Relationship Id="rId11" Type="http://schemas.openxmlformats.org/officeDocument/2006/relationships/hyperlink" Target="http://tt.wikipedia.org/wiki/%D0%91%D1%83%D0%B3%D0%B0%D0%B7" TargetMode="External"/><Relationship Id="rId5" Type="http://schemas.openxmlformats.org/officeDocument/2006/relationships/hyperlink" Target="http://tt.wikipedia.org/wiki/%D0%AF%D0%BF%D0%BE%D0%BD_%D0%B4%D0%B8%D2%A3%D0%B3%D0%B5%D0%B7%D0%B5" TargetMode="External"/><Relationship Id="rId10" Type="http://schemas.openxmlformats.org/officeDocument/2006/relationships/hyperlink" Target="http://tt.wikipedia.org/w/index.php?title=%D0%A1%D0%B0%D1%85%D0%B0%D0%BB%D0%B8%D0%BD_%D0%BA%D1%83%D0%BB%D1%82%D1%8B%D0%B3%D1%8B&amp;action=edit&amp;redlink=1" TargetMode="External"/><Relationship Id="rId4" Type="http://schemas.openxmlformats.org/officeDocument/2006/relationships/hyperlink" Target="http://tt.wikipedia.org/w/index.php?title=%D0%A1%D0%B0%D1%85%D0%B0%D0%BB%D0%B8%D0%BD&amp;action=edit&amp;redlink=1" TargetMode="External"/><Relationship Id="rId9" Type="http://schemas.openxmlformats.org/officeDocument/2006/relationships/hyperlink" Target="http://tt.wikipedia.org/w/index.php?title=%D0%90%D0%BC%D1%83%D1%80_%D0%BB%D0%B8%D0%BC%D0%B0%D0%BD%D1%8B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3816423"/>
          </a:xfrm>
        </p:spPr>
        <p:txBody>
          <a:bodyPr>
            <a:noAutofit/>
          </a:bodyPr>
          <a:lstStyle/>
          <a:p>
            <a:r>
              <a:rPr lang="ru-RU" sz="80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Гасырларны</a:t>
            </a:r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кичк</a:t>
            </a:r>
            <a:r>
              <a:rPr lang="tt-RU" sz="8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ән туган тел</a:t>
            </a:r>
            <a:endParaRPr lang="ru-RU" sz="8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ярусы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Җир үсешендә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Пермь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системасы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периоды бар.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285млн.ел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башланган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Пермь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системасының иң өске катламын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Татар ярусы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атыйлар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исемне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1887нче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геолог С.Н.Никитин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тәкъдим итә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 descr="C:\Users\илсияр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344816" cy="37291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509120"/>
            <a:ext cx="7931224" cy="161704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tt-RU" dirty="0" smtClean="0"/>
              <a:t>    </a:t>
            </a:r>
            <a:r>
              <a:rPr lang="tt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Татарник. </a:t>
            </a:r>
            <a:r>
              <a:rPr lang="tt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Чәнечкеле </a:t>
            </a:r>
            <a:r>
              <a:rPr lang="tt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яфраклы,чәнечкеле кәүсәле, алсу-шәмәхә төстәге, хуш исле зур чәчәк ата торган үсемлек. </a:t>
            </a:r>
            <a:r>
              <a:rPr lang="tt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40 тан </a:t>
            </a:r>
            <a:r>
              <a:rPr lang="tt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артык төсе бар. Бездә </a:t>
            </a:r>
            <a:r>
              <a:rPr lang="tt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s-ES_tradnl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 якын төре үсә</a:t>
            </a:r>
            <a:r>
              <a:rPr lang="es-ES_tradnl" i="1" dirty="0"/>
              <a:t>.</a:t>
            </a:r>
            <a:endParaRPr lang="ru-RU" i="1" dirty="0"/>
          </a:p>
          <a:p>
            <a:endParaRPr lang="ru-RU" dirty="0"/>
          </a:p>
        </p:txBody>
      </p:sp>
      <p:pic>
        <p:nvPicPr>
          <p:cNvPr id="6146" name="Picture 2" descr="C:\Users\илсияр\Desktop\загруженное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8680"/>
            <a:ext cx="3672408" cy="38583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кадерле туган телем-татар теле!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Башка телдән бай да түгел һәм ярлы да.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Уйлар,хисләр,нәфрәтләрем,сөюләрем,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Кайгы-хәсрәт,шатлыкларым сыйган бар да.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Тарих бабай,җаен табып, җиргә сипкән,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Төрле җирдә ,тамыр җәеп, үсеп киткән.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Тилмерсә дә, юк, сулмаган, үлмәгән тел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Күчкән коштай,сагышланып гомер иткән.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Туган телем-минем җаным, намусым ул!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”Каз канаты”,”Галиябану “ моңнары ул!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Гасырларның энҗеләрен сайлап җыеп,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Ата-баба бүләк иткән байлыгым ул</a:t>
            </a:r>
            <a:r>
              <a:rPr lang="tt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tt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tt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Бөек Болгар дәүләте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илсияр\Desktop\бол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744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лсияр\Desktop\imag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37726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илсияр\Desktop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556792"/>
            <a:ext cx="4104456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Казан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ханлыгы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лсияр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170222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tt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әзерге  Казан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лсияр\Desktop\Казань\7491429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80920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лсияр\Desktop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4664"/>
            <a:ext cx="4104456" cy="4536504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440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t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Казан - </a:t>
            </a:r>
            <a:r>
              <a:rPr lang="tt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Россиядә Мәскәүдән соң беренче</a:t>
            </a:r>
            <a:r>
              <a:rPr lang="tt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tt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Казанның зур бер патшалыкның башкаласы булуы һәр нәрсәдә күренә. Моннан китү мөмкин түгел:игътибарга  лаеклы нәрсәләр  шулчаклы күп, ә идеяләр дигәндә аларны биредә 10 елга җитәрлек итеп җыеп калып була.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Казан -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европача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идеяләрнең Азиягә һәм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Азия </a:t>
            </a:r>
            <a:r>
              <a:rPr lang="ru-RU" sz="28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характерының Европага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хәрәкәте юлында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иң төп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кәрван-сарай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илсияр\Desktop\загруженное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0648"/>
            <a:ext cx="3888432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4208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Татарлар-горур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чисталык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яратучан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кунакчыл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акчага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хирыс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мәгърифәтле, хорафатларга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ышанмаучы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сату-алу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итәр өчен яратылган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Үзара дустанә яшәүче, бераз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мактанчык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бераз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юмакай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эзләнүчән, һәр нәрсәдә чама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белүчән, эшчән халык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Иң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сыйфатлары-кунакчыллык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таныш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татарың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сине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кунакка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дәшк</a:t>
            </a:r>
            <a:r>
              <a:rPr lang="tt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ән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икән,алдан белеп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тор: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иртәгә син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тәмам авыруга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сабышачаксың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2050" name="Picture 2" descr="C:\Users\илсияр\Desktop\загруженное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3600400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5841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өрәңгесе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Биеклеге8-12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метрга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җитә торган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агач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Кайрысы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шома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карасу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төстә.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Европаның далалы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урманлы-далалы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төбәкләрендә Кавказда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Себердә үсә.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Бал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бирә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чыдам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агач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C:\Users\илсияр\Desktop\265px-Acer_tataricum_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2656"/>
            <a:ext cx="4824536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лсияр\Desktop\320px-Татар_бугазы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200800" cy="39213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5157192"/>
            <a:ext cx="73448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бугазы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Ауразия"/>
              </a:rPr>
              <a:t>Ауразия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Сахалин (мондый бит юк)"/>
              </a:rPr>
              <a:t>Сахалин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утравы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ятучы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Япон диңгезе"/>
              </a:rPr>
              <a:t>Япон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Охот диңгезе"/>
              </a:rPr>
              <a:t>Охот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 tooltip="Диңгез"/>
              </a:rPr>
              <a:t>диңгезләрен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8" tooltip="Невельский бугазы (мондый бит юк)"/>
              </a:rPr>
              <a:t>Невельский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8" tooltip="Невельский бугазы (мондый бит юк)"/>
              </a:rPr>
              <a:t>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8" tooltip="Невельский бугазы (мондый бит юк)"/>
              </a:rPr>
              <a:t>бугазы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9" tooltip="Амур лиманы (мондый бит юк)"/>
              </a:rPr>
              <a:t>Амур лиманы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0" tooltip="Сахалин култыгы (мондый бит юк)"/>
              </a:rPr>
              <a:t>Сахалин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0" tooltip="Сахалин култыгы (мондый бит юк)"/>
              </a:rPr>
              <a:t>култыгы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аркылы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тоташтыручы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1" tooltip="Бугаз"/>
              </a:rPr>
              <a:t>бугаз</a:t>
            </a:r>
            <a:r>
              <a:rPr lang="ru-RU" sz="2200" i="1" dirty="0"/>
              <a:t>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74</TotalTime>
  <Words>253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Гасырларны кичкән туган тел</vt:lpstr>
      <vt:lpstr>Бөек Болгар дәүләте</vt:lpstr>
      <vt:lpstr>Казан ханлыгы</vt:lpstr>
      <vt:lpstr>Хәзерге  Казан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Гасырларны кичкән туган тел</dc:title>
  <dc:creator>илсияр</dc:creator>
  <cp:lastModifiedBy>илсияр</cp:lastModifiedBy>
  <cp:revision>9</cp:revision>
  <dcterms:created xsi:type="dcterms:W3CDTF">2014-02-13T06:13:30Z</dcterms:created>
  <dcterms:modified xsi:type="dcterms:W3CDTF">2014-02-18T10:45:43Z</dcterms:modified>
</cp:coreProperties>
</file>