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93" autoAdjust="0"/>
    <p:restoredTop sz="94660"/>
  </p:normalViewPr>
  <p:slideViewPr>
    <p:cSldViewPr>
      <p:cViewPr varScale="1">
        <p:scale>
          <a:sx n="126" d="100"/>
          <a:sy n="126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BEF286-EF08-4AA1-8132-BDF20891CCC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2D1508-E243-45C8-B140-BE5C5FB6D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wmf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Автобус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4010025"/>
            <a:ext cx="3419475" cy="2451100"/>
          </a:xfrm>
          <a:noFill/>
        </p:spPr>
      </p:pic>
      <p:pic>
        <p:nvPicPr>
          <p:cNvPr id="10243" name="Picture 4" descr="Рис4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clrChange>
              <a:clrFrom>
                <a:srgbClr val="ECF2F0"/>
              </a:clrFrom>
              <a:clrTo>
                <a:srgbClr val="ECF2F0">
                  <a:alpha val="0"/>
                </a:srgbClr>
              </a:clrTo>
            </a:clrChange>
          </a:blip>
          <a:srcRect l="59917" t="21704" r="926" b="40382"/>
          <a:stretch>
            <a:fillRect/>
          </a:stretch>
        </p:blipFill>
        <p:spPr>
          <a:xfrm>
            <a:off x="6459538" y="0"/>
            <a:ext cx="2684462" cy="3213100"/>
          </a:xfrm>
          <a:noFill/>
        </p:spPr>
      </p:pic>
      <p:sp>
        <p:nvSpPr>
          <p:cNvPr id="105479" name="WordArt 7"/>
          <p:cNvSpPr>
            <a:spLocks noChangeArrowheads="1" noChangeShapeType="1" noTextEdit="1"/>
          </p:cNvSpPr>
          <p:nvPr/>
        </p:nvSpPr>
        <p:spPr bwMode="auto">
          <a:xfrm>
            <a:off x="1116013" y="3068638"/>
            <a:ext cx="5689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лишнее?</a:t>
            </a:r>
          </a:p>
        </p:txBody>
      </p:sp>
      <p:pic>
        <p:nvPicPr>
          <p:cNvPr id="10245" name="Picture 8" descr="J025450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7988" y="0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81" name="Picture 9" descr="j03118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4292600"/>
            <a:ext cx="30972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j03119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692150"/>
            <a:ext cx="32400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j02334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620713"/>
            <a:ext cx="31686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5" descr="j0196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15888"/>
            <a:ext cx="287972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j03119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213100"/>
            <a:ext cx="302418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7" descr="j03119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37163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j029217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5300663"/>
            <a:ext cx="2376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j03119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76586">
            <a:off x="3563938" y="1844675"/>
            <a:ext cx="308768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8" descr="j02005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4221163"/>
            <a:ext cx="22320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j02122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643702" y="571480"/>
            <a:ext cx="2303463" cy="1720850"/>
          </a:xfrm>
          <a:prstGeom prst="rect">
            <a:avLst/>
          </a:prstGeom>
          <a:noFill/>
        </p:spPr>
      </p:pic>
      <p:pic>
        <p:nvPicPr>
          <p:cNvPr id="10" name="Picture 5" descr="j02921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28604"/>
            <a:ext cx="288131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j021224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14282" y="3714752"/>
            <a:ext cx="2255837" cy="2159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j034431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4149725"/>
            <a:ext cx="31496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9" name="Picture 5" descr="j020050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125538"/>
            <a:ext cx="28797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j03118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1196975"/>
            <a:ext cx="35179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j02333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3789363"/>
            <a:ext cx="27368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Svin</dc:creator>
  <cp:lastModifiedBy>Metodist</cp:lastModifiedBy>
  <cp:revision>7</cp:revision>
  <dcterms:created xsi:type="dcterms:W3CDTF">2012-05-16T16:57:21Z</dcterms:created>
  <dcterms:modified xsi:type="dcterms:W3CDTF">2017-10-12T08:54:43Z</dcterms:modified>
</cp:coreProperties>
</file>