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27"/>
  </p:notesMasterIdLst>
  <p:sldIdLst>
    <p:sldId id="261" r:id="rId2"/>
    <p:sldId id="262" r:id="rId3"/>
    <p:sldId id="277" r:id="rId4"/>
    <p:sldId id="263" r:id="rId5"/>
    <p:sldId id="264" r:id="rId6"/>
    <p:sldId id="265" r:id="rId7"/>
    <p:sldId id="285" r:id="rId8"/>
    <p:sldId id="266" r:id="rId9"/>
    <p:sldId id="286" r:id="rId10"/>
    <p:sldId id="287" r:id="rId11"/>
    <p:sldId id="267" r:id="rId12"/>
    <p:sldId id="268" r:id="rId13"/>
    <p:sldId id="269" r:id="rId14"/>
    <p:sldId id="270" r:id="rId15"/>
    <p:sldId id="271" r:id="rId16"/>
    <p:sldId id="272" r:id="rId17"/>
    <p:sldId id="281" r:id="rId18"/>
    <p:sldId id="280" r:id="rId19"/>
    <p:sldId id="273" r:id="rId20"/>
    <p:sldId id="282" r:id="rId21"/>
    <p:sldId id="283" r:id="rId22"/>
    <p:sldId id="274" r:id="rId23"/>
    <p:sldId id="275" r:id="rId24"/>
    <p:sldId id="284" r:id="rId25"/>
    <p:sldId id="278" r:id="rId26"/>
  </p:sldIdLst>
  <p:sldSz cx="9144000" cy="6858000" type="screen4x3"/>
  <p:notesSz cx="6858000" cy="9144000"/>
  <p:custDataLst>
    <p:tags r:id="rId2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350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-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A9DAC2-88B5-48E8-B394-C83612E0F849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84329-EBC4-481F-9DA0-E8C36A84DE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93395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6183" y="2977989"/>
            <a:ext cx="7068066" cy="1000884"/>
          </a:xfrm>
        </p:spPr>
        <p:txBody>
          <a:bodyPr anchor="ctr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9186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4779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7817" y="278627"/>
            <a:ext cx="205662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9558" y="278626"/>
            <a:ext cx="5988392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1537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1300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4464" y="2903838"/>
            <a:ext cx="6820931" cy="1658638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4464" y="4589465"/>
            <a:ext cx="6820931" cy="116878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9751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330" y="1585302"/>
            <a:ext cx="4026529" cy="459166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585302"/>
            <a:ext cx="4050180" cy="459166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6845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842" y="234778"/>
            <a:ext cx="8241957" cy="11801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rot="10800000" flipV="1">
            <a:off x="444842" y="1581665"/>
            <a:ext cx="4053340" cy="9234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4843" y="2505075"/>
            <a:ext cx="4053339" cy="36845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581665"/>
            <a:ext cx="4057649" cy="9234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4057649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9805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1657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25742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914" y="321273"/>
            <a:ext cx="29982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3458" y="321273"/>
            <a:ext cx="5128055" cy="579532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1914" y="1921473"/>
            <a:ext cx="2998249" cy="419512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3878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4659" y="593124"/>
            <a:ext cx="5535827" cy="80319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74376" y="1581664"/>
            <a:ext cx="5516110" cy="458435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6021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7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896" y="253914"/>
            <a:ext cx="7018639" cy="759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0896" y="1124465"/>
            <a:ext cx="7018639" cy="48562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AE185-EA17-4D4E-B145-7865663D73B4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F21EE-11CC-4F9F-A44A-DEF7A427F2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6253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accent6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abunda.ru/39011-kak-zhivut-nency-11-foto.-" TargetMode="External"/><Relationship Id="rId2" Type="http://schemas.openxmlformats.org/officeDocument/2006/relationships/hyperlink" Target="http://www.need-for-adventures.ru/news/0/1564.html-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rgsl.info/content/view/3586/1/-" TargetMode="External"/><Relationship Id="rId4" Type="http://schemas.openxmlformats.org/officeDocument/2006/relationships/hyperlink" Target="http://www.r89.ru/novosti/3259.php-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6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7455" y="1627927"/>
            <a:ext cx="7484155" cy="6580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/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/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/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/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/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/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/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/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/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«Ими гордится ЯМАЛ»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/>
              <a:t> </a:t>
            </a:r>
            <a:endParaRPr lang="ru-RU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89213" y="5419163"/>
            <a:ext cx="7718614" cy="1438837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</a:pP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Выполнила: 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Лапухина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Яна  Константиновна</a:t>
            </a:r>
          </a:p>
          <a:p>
            <a:pPr>
              <a:lnSpc>
                <a:spcPct val="100000"/>
              </a:lnSpc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«СОШ №1» г.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Тарко-Сале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Пуровского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pPr>
              <a:lnSpc>
                <a:spcPct val="100000"/>
              </a:lnSpc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Руководитель:  Сафина 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Рузалия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Наильевна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" descr="Салехард и Ямало-Ненецкий АО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982321" cy="506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46812" y="1447195"/>
            <a:ext cx="3966882" cy="282897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Так Моя прабабушка оказалась в п.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Тарко-Сале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Под  типографию отвели маленький домик на берегу реки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Пур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 нем, в маленькой комнатке, и жила   моя прабабушка.</a:t>
            </a:r>
          </a:p>
          <a:p>
            <a:endParaRPr lang="ru-RU" dirty="0"/>
          </a:p>
        </p:txBody>
      </p:sp>
      <p:pic>
        <p:nvPicPr>
          <p:cNvPr id="1026" name="Picture 2" descr="C:\Documents and Settings\Admin\Рабочий стол\лапухина\бабушка\IMG_067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92359" y="280085"/>
            <a:ext cx="3224557" cy="313551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5801" y="3448763"/>
            <a:ext cx="3886200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 по ул. Набережной ,где жила Беседина К.В.</a:t>
            </a:r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Documents and Settings\Admin\Рабочий стол\лапухина\фото\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4094" y="3792070"/>
            <a:ext cx="4082123" cy="287767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652683" y="6042539"/>
            <a:ext cx="3550026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Здание  редакции и типографии( Беседина К.В. вторая справа) </a:t>
            </a:r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Documents and Settings\Admin\Мои документы\Мои результаты сканировани\2014-02 (фев)\сканирование002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2486" y="1702938"/>
            <a:ext cx="3866444" cy="2909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4208930" y="1129553"/>
            <a:ext cx="4719918" cy="51771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1 января 1941 года Кристина Васильевна открыла В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Тарко-Сале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первую типографию, в которой стала выходить газета «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Едлай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ил», что в  переводе с ненецкого обозначает  «Новая жизнь». Хотя газета называлась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по-ненецки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но выходила на русском языке.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Газета была маленькой, занимала одну четвертушку 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 современный  формат А4).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6176" y="4796444"/>
            <a:ext cx="3984813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Мой прадедушка привез еду для сотрудников типографии .  </a:t>
            </a:r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C:\Documents and Settings\Admin\Мои документы\Мои результаты сканировани\2014-02 (фев)\сканирование002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52627" y="350678"/>
            <a:ext cx="4784350" cy="311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188261" y="3092823"/>
            <a:ext cx="8321548" cy="353657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Тогда газета была как чудо, телевизоров не было, радиоприемники лишь кое-где, в основном в государственных учреждениях, центральная пресса сюда ступала с опозданием на два- три месяца, ее доставляли нартами из Салехарда. Из местной газеты узнавали все новости. А увидеть  фотографию земляка, соседа, товарища по работе и заметку про него в этой газете было чуть ли не высшей наградой. Печатному слову верили. Не зря же говорится «Что написано пером не вырубишь топором» .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3754" y="2778453"/>
            <a:ext cx="8054788" cy="38509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Война. Она коснулась и семьи моей прабабушки, как и миллионов других советских семей. Так же женщины получали похоронки, так же недоедали, недосыпали. Работали в фонд обороны. Рыбу, добытую на субботниках и воскресеньях отправляли зимой на фронт. Шили теплые вещи: шапки, рукавицы для фронтовиков. В выходные дни занимались строительством- надеяться то было не на кого. Так сообща и построили бывшее здание райкома партии и исполкома, ясли и другие объекты. Нытики в наших суровых местах не приживались, уезжали. 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http://www.r89.ru/img/news/9maipb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3788" y="474788"/>
            <a:ext cx="2944976" cy="2214623"/>
          </a:xfrm>
          <a:prstGeom prst="rect">
            <a:avLst/>
          </a:prstGeom>
          <a:noFill/>
        </p:spPr>
      </p:pic>
      <p:pic>
        <p:nvPicPr>
          <p:cNvPr id="2056" name="Picture 8" descr="http://i076.radikal.ru/1002/84/9c7c597f25c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082" y="349622"/>
            <a:ext cx="3209367" cy="2407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Documents and Settings\Admin\Мои документы\Мои результаты сканировани\2014-02 (фев)\сканирование002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4323" y="1430140"/>
            <a:ext cx="4929347" cy="402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5177117" y="484092"/>
            <a:ext cx="3724836" cy="599739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В военное время в газете «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Едай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ил» печатались сводки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Совинформбюро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 Для этого редактор  приходил в  редакцию, настраивал приемник, вручную записывал сводки новостей, а затем сдавал в набор.  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Но газета просуществовала недолго.  В августе 1942 года её закрыли. Потом через два года перерыва вышла вторая газета «Новая жизнь», которая издавалась с августа 1944 года по август 1960 г.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2389" y="4370294"/>
            <a:ext cx="8550148" cy="18269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К праздникам, а именно 7 ноября, 1 мая, 23 февраля, 8 марта, 9 мая газета выходила всегда празднично оформленной: одна половинка полосы печаталась бордовой, вторая- голубой. Помимо выпуска газеты в типографии выполняли отдельные заказы организациям, печатали местные поручения, различные бланки. 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Documents and Settings\Admin\Рабочий стол\лапухина\фото\0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61446" y="222909"/>
            <a:ext cx="5940425" cy="399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954359" y="3594374"/>
            <a:ext cx="2528046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Беседина К.В. четвертая слева, дочь Татьяна вторая слева, сыновья справа : Михаил, Валерий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90364" y="1842248"/>
            <a:ext cx="4894728" cy="34424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Несмотря на то, что прабабушка занималась такой активной общественной деятельностью, на первом месте у нее всегда оставалась семья.  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Так получилось что первый муж ее погиб на фронте. И она осталась одна с тремя детьми . </a:t>
            </a:r>
          </a:p>
          <a:p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C:\Documents and Settings\Admin\Рабочий стол\лапухина\Документы Бесединой\КП-5450_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7845" y="2302655"/>
            <a:ext cx="2694333" cy="2010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\Рабочий стол\лапухина\Документы Бесединой\КП-5450_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4057" y="4420937"/>
            <a:ext cx="2694333" cy="2023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Admin\Рабочий стол\лапухина\Документы Бесединой\КП-5450_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4057" y="238117"/>
            <a:ext cx="2694333" cy="1998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3070" y="3652512"/>
            <a:ext cx="8175812" cy="3205488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В 1945г. Кристина Васильевна  познакомилась с моим прадедушкой 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Бесединым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Алексеем Степановичем.  Создав семью, они  видели главный смысл и цель семейной жизни  в воспитании детей, а главная школа воспитания сыновей и дочерей – это взаимоотношения отца и матери. Семейная жизнь не может быть и  никогда не бывает сплошным праздником. В ней больше тревог, волнений, забот, чем чистой радости. Но мои прародители умели принимать на себя удары судьбы и защищать родных, близких, любимых от тревог, невзгод, приступов отчаяния.</a:t>
            </a:r>
            <a:endParaRPr lang="ru-RU" dirty="0"/>
          </a:p>
        </p:txBody>
      </p:sp>
      <p:pic>
        <p:nvPicPr>
          <p:cNvPr id="5" name="Рисунок 4" descr="C:\Documents and Settings\Admin\Рабочий стол\лапухина\фото\0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3577" y="188942"/>
            <a:ext cx="3409950" cy="220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\Рабочий стол\лапухина\фото\1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39078" y="215153"/>
            <a:ext cx="2309088" cy="3182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84095" y="3193270"/>
            <a:ext cx="2245657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Беседин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Алексей Степанович</a:t>
            </a:r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25905" y="2390928"/>
            <a:ext cx="2783540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Сыновья:  Виктор, Михаил</a:t>
            </a:r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29401" y="3386010"/>
            <a:ext cx="2043952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Сыновья :</a:t>
            </a:r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" y="233883"/>
            <a:ext cx="2272553" cy="28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47010" y="336175"/>
            <a:ext cx="4853199" cy="361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0" y="3886200"/>
            <a:ext cx="8942294" cy="270285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Брак оказался счастливым, но недолгим. Муж очень рано умер. Это был, конечно, страшный удар судьбы, но надо было жить ради своих детей, а их было девять человек,  растить их и поднимать на ноги. Она достойно воспитала своих детей одна. Трудно в поселке  жить без мужчины, но  прабабушка справлялась со всеми житейскими трудностями. Конечно ей в этом  помогали   сыновья.  Среди них мой дедушка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Беседин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Александр Алексеевич.  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1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1108" y="3126033"/>
            <a:ext cx="1963270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Кристина Васильевна и сын Александр( мой дедушка)</a:t>
            </a:r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047" y="3289442"/>
            <a:ext cx="8552329" cy="33803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После закрытия  газеты «Новая жизнь» Кристина Васильевна работала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райорганизатором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 подписке центральных газет. Её трудовая жизнь отмечена правительственными наградами. Награждена медалью «За доблестный труд в период Великой отечественной  войны 1941 -1945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медалью «Ветеран», медалью «За доблестный труд. В ознаменование 100-летия со дня рождения В.И. Ленина», медалью «30 лет Победы в Великой отечественной войне 1941-1945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медалью «50 лет Победы в Великой Отечественной войне 1941-1945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Documents and Settings\Admin\Рабочий стол\лапухина\Документы Бесединой\КП 5475-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67436" y="295835"/>
            <a:ext cx="2043950" cy="2842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C:\Documents and Settings\Admin\Рабочий стол\лапухина\Документы Бесединой\КП 5479-1.jpg"/>
          <p:cNvPicPr>
            <a:picLocks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00137" y="363069"/>
            <a:ext cx="3763934" cy="2770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40542" y="2978116"/>
            <a:ext cx="2232211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Беседина К.В. Сидит справа  снизу</a:t>
            </a:r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25236" y="3112587"/>
            <a:ext cx="1721223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Беседина К.В. справа</a:t>
            </a:r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0645" y="3645970"/>
            <a:ext cx="8390965" cy="32120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</a:t>
            </a:r>
            <a:r>
              <a:rPr lang="ru-RU" b="1" dirty="0" smtClean="0">
                <a:solidFill>
                  <a:schemeClr val="tx1"/>
                </a:solidFill>
              </a:rPr>
              <a:t>Трудно представить себе те времена, когда не было ни газет, ни радио, ни телевидения, ни интернета. Люди не только не знали о том, что происходит в мире, но и о событиях в своей стране узнавали спустя месяцы, а то и годы.  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  Сейчас  время телевидения и интернета.  Почти всю информацию мы получаем оттуда .  Но все же газеты  и журналы  остаются неотъемлемой частью нашей жизни.</a:t>
            </a:r>
          </a:p>
        </p:txBody>
      </p:sp>
      <p:pic>
        <p:nvPicPr>
          <p:cNvPr id="16386" name="Picture 2" descr="http://sitedesigners.narod.ru/olderfiles/1/0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30506" y="430305"/>
            <a:ext cx="5131242" cy="3146613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Admin\Рабочий стол\лапухина\Документы Бесединой\КП-546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11800" y="3281082"/>
            <a:ext cx="2001894" cy="3012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\Рабочий стол\лапухина\Документы Бесединой\КП-545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00600" y="457200"/>
            <a:ext cx="3818965" cy="2661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\Рабочий стол\лапухина\Документы Бесединой\КП-5466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55999" y="3361765"/>
            <a:ext cx="2158248" cy="2958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Admin\Рабочий стол\лапухина\Документы Бесединой\КП-941_2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6760" y="1604626"/>
            <a:ext cx="3561827" cy="224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Admin\Рабочий стол\лапухина\Документы Бесединой\КП-5449_2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95442" y="4222378"/>
            <a:ext cx="3438674" cy="2019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22582" y="197241"/>
            <a:ext cx="31116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Награды</a:t>
            </a:r>
            <a:endParaRPr lang="ru-RU" sz="54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Admin\Рабочий стол\лапухина\Документы Бесединой\КП-545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7094" y="3657601"/>
            <a:ext cx="2254282" cy="2931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\Рабочий стол\лапухина\Документы Бесединой\КП-5456_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15976" y="524436"/>
            <a:ext cx="1990141" cy="2891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\Рабочий стол\лапухина\Документы Бесединой\КП-5465_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14573" y="497541"/>
            <a:ext cx="2124862" cy="303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\Рабочий стол\лапухина\Документы Бесединой\КП 5478-1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6333" y="731557"/>
            <a:ext cx="3277479" cy="479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97540" y="5627187"/>
            <a:ext cx="3052482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Беседина Кристина Васильевна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0306" y="163051"/>
            <a:ext cx="8269941" cy="11816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Но одной из главных наград, которая получила моя прабабушка это то, что её именем названа  одна из улиц нашего славного города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Тарко-Сале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Documents and Settings\Admin\Мои документы\Мои результаты сканировани\2014-02 (фев)\сканирование002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6630" y="1451461"/>
            <a:ext cx="4967383" cy="1896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\Рабочий стол\лапухина\бабушка\IMG_067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9745" y="3429000"/>
            <a:ext cx="2331031" cy="3240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\Рабочий стол\лапухина\бабушка\IMG_0677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59505" y="1627094"/>
            <a:ext cx="3160060" cy="4316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15078" y="3810546"/>
            <a:ext cx="2508251" cy="1057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16506" y="1775012"/>
            <a:ext cx="3904735" cy="341555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Кристина Васильевна  была искренняя, любящая, заботливая. Жизнь, судьба моей прабабушки – это как история нашей страны России, хоть и трудная, зато счастливая!</a:t>
            </a:r>
          </a:p>
          <a:p>
            <a:endParaRPr lang="ru-RU" dirty="0"/>
          </a:p>
        </p:txBody>
      </p:sp>
      <p:pic>
        <p:nvPicPr>
          <p:cNvPr id="4" name="Рисунок 3" descr="C:\Documents and Settings\Admin\Рабочий стол\лапухина\Документы Бесединой\КП 938 -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400" y="621347"/>
            <a:ext cx="3481481" cy="4999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8223" y="5680975"/>
            <a:ext cx="3052482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Беседина Кристина Васильевна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0259" y="1097571"/>
            <a:ext cx="4020670" cy="485620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Я очень горжусь, что в моей семье был, и останется в памяти навсегда такой Человек, как моя прабабушка – Кристина Васильевна Беседина.  Я считаю, каждый должен знать про своих близких, помнить, рассказывать детям и внукам. Сила семьи, нашей страны в памяти, уважении, сохранении семейных традиций! </a:t>
            </a:r>
          </a:p>
          <a:p>
            <a:endParaRPr lang="ru-RU" dirty="0"/>
          </a:p>
        </p:txBody>
      </p:sp>
      <p:pic>
        <p:nvPicPr>
          <p:cNvPr id="32770" name="Picture 2" descr="http://itd2.mycdn.me/getImage?photoId=529889251981&amp;photoType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6598" y="1490567"/>
            <a:ext cx="4431305" cy="332347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30306" y="5048963"/>
            <a:ext cx="3886200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Моя семья,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Лапухиных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Семен, Ольга Александровна( внучка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Бесединой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К.В.) Яна, Александр, Валерия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http://www.need-for-adventures.ru/news/0/1564.html</a:t>
            </a:r>
            <a:r>
              <a:rPr lang="ru-RU" dirty="0" smtClean="0">
                <a:hlinkClick r:id="rId2"/>
              </a:rPr>
              <a:t>-</a:t>
            </a:r>
            <a:r>
              <a:rPr lang="ru-RU" dirty="0" smtClean="0"/>
              <a:t> упряжка </a:t>
            </a:r>
          </a:p>
          <a:p>
            <a:r>
              <a:rPr lang="en-US" dirty="0" smtClean="0">
                <a:hlinkClick r:id="rId3"/>
              </a:rPr>
              <a:t>http://abunda.ru/39011-kak-zhivut-nency-11-foto.</a:t>
            </a:r>
            <a:r>
              <a:rPr lang="ru-RU" dirty="0" smtClean="0">
                <a:hlinkClick r:id="rId3"/>
              </a:rPr>
              <a:t>-</a:t>
            </a:r>
            <a:r>
              <a:rPr lang="ru-RU" dirty="0" smtClean="0"/>
              <a:t> жизнь ненцев</a:t>
            </a:r>
          </a:p>
          <a:p>
            <a:r>
              <a:rPr lang="en-US" dirty="0" smtClean="0">
                <a:hlinkClick r:id="rId4"/>
              </a:rPr>
              <a:t>http://www.r89.ru/novosti/3259.php</a:t>
            </a:r>
            <a:r>
              <a:rPr lang="ru-RU" dirty="0" smtClean="0">
                <a:hlinkClick r:id="rId4"/>
              </a:rPr>
              <a:t>-</a:t>
            </a:r>
            <a:r>
              <a:rPr lang="ru-RU" dirty="0" smtClean="0"/>
              <a:t> с днем Победы.</a:t>
            </a:r>
          </a:p>
          <a:p>
            <a:r>
              <a:rPr lang="en-US" dirty="0" smtClean="0">
                <a:hlinkClick r:id="rId5"/>
              </a:rPr>
              <a:t>http://prgsl.info/content/view/3586/1/</a:t>
            </a:r>
            <a:r>
              <a:rPr lang="ru-RU" dirty="0" smtClean="0">
                <a:hlinkClick r:id="rId5"/>
              </a:rPr>
              <a:t>-</a:t>
            </a:r>
            <a:r>
              <a:rPr lang="ru-RU" dirty="0" smtClean="0"/>
              <a:t> работа у реки </a:t>
            </a:r>
          </a:p>
          <a:p>
            <a:r>
              <a:rPr lang="ru-RU" dirty="0" smtClean="0"/>
              <a:t>«Что память бережно хранит»: </a:t>
            </a:r>
            <a:r>
              <a:rPr lang="ru-RU" dirty="0" err="1" smtClean="0"/>
              <a:t>Тарко-Сале</a:t>
            </a:r>
            <a:r>
              <a:rPr lang="ru-RU" dirty="0" smtClean="0"/>
              <a:t> -Екатеринбург </a:t>
            </a:r>
            <a:r>
              <a:rPr lang="ru-RU" dirty="0" err="1" smtClean="0"/>
              <a:t>изд</a:t>
            </a:r>
            <a:r>
              <a:rPr lang="ru-RU" dirty="0" smtClean="0"/>
              <a:t>  </a:t>
            </a:r>
            <a:r>
              <a:rPr lang="ru-RU" dirty="0" err="1" smtClean="0"/>
              <a:t>Баско</a:t>
            </a:r>
            <a:r>
              <a:rPr lang="ru-RU" dirty="0" smtClean="0"/>
              <a:t> 2008 г. </a:t>
            </a:r>
          </a:p>
          <a:p>
            <a:r>
              <a:rPr lang="ru-RU" dirty="0" smtClean="0"/>
              <a:t>Фотографии из семейного архива.</a:t>
            </a:r>
          </a:p>
          <a:p>
            <a:r>
              <a:rPr lang="ru-RU" dirty="0" smtClean="0"/>
              <a:t>Материалы ( грамоты, фото, письмо      </a:t>
            </a:r>
            <a:r>
              <a:rPr lang="ru-RU" dirty="0" err="1" smtClean="0"/>
              <a:t>Пуровский</a:t>
            </a:r>
            <a:r>
              <a:rPr lang="ru-RU" dirty="0" smtClean="0"/>
              <a:t> краеведческий музей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79929" y="4629805"/>
            <a:ext cx="7597588" cy="2026488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Мой город,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Тарко-Сале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сравнительно молодой.   Как и в любом городе есть типография, которая издает газету.   И мне отрадно сказать, что у истоков ее создания стояла моя прабабушка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Беседина Кристина  Васильевна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 которой мне хочется рассказать .</a:t>
            </a:r>
          </a:p>
          <a:p>
            <a:endParaRPr lang="ru-RU" dirty="0"/>
          </a:p>
        </p:txBody>
      </p:sp>
      <p:pic>
        <p:nvPicPr>
          <p:cNvPr id="1026" name="Picture 2" descr="http://westzap.ru/uploads/posts/2012-08/1344421904_0_105c4_bd4e8536_XL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99727" y="739588"/>
            <a:ext cx="4618131" cy="3524252"/>
          </a:xfrm>
          <a:prstGeom prst="rect">
            <a:avLst/>
          </a:prstGeom>
          <a:noFill/>
        </p:spPr>
      </p:pic>
      <p:pic>
        <p:nvPicPr>
          <p:cNvPr id="1028" name="Picture 4" descr="http://pda.fedpress.ru/sites/fedpress/files/aleksandrovich/news/0_120e7_82877c41_x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68269" y="753035"/>
            <a:ext cx="27432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4153" y="1048871"/>
            <a:ext cx="5309407" cy="50946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Беседина(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Барашкова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Кристина (Христина)  Васильевна родилась 12 марта  в 1918 году в деревне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Корзаина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Слободо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–Туринского района Свердловской области. 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С августа 1939 года жила в г. Салехарде. Работала в типографии «Красный Север»-наборщицей.   В конце 1940 года окружным комсомолом была направлена в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Пуровский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район- организовать выпуск газеты. Опытная, трудолюбивая, потому была сразу назначена  заведующим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3" name="Picture 1" descr="C:\Documents and Settings\Admin\Рабочий стол\лапухина\Документы Бесединой\КП 5481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1707" y="470647"/>
            <a:ext cx="3500503" cy="556708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1670" y="6191964"/>
            <a:ext cx="2608730" cy="2760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Беседина Кристина Васильевна</a:t>
            </a:r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754" y="1124465"/>
            <a:ext cx="4746811" cy="45367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воспоминаний Кристины Васильевны : «Мои ребята, когда собирались все вместе за праздничным столом, нет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да и попросят:  «Расскажи –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мама, как ты добиралась до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Тарко-Сале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 И слышали они об этом не раз, а все-таки интересно. То что для нас было тогда обычным, молодым кажется и романтичным, и даже неправдоподобным . А дело было так. 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0612" y="6266327"/>
            <a:ext cx="2608730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Беседина Кристина Васильевна  </a:t>
            </a:r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Documents and Settings\Admin\Рабочий стол\лапухина\Документы Бесединой\КП 5477-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7838" y="524438"/>
            <a:ext cx="3505256" cy="5674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3070" y="4502950"/>
            <a:ext cx="8458200" cy="187095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Добирались сначала до Тазовского на самолете. Летел он  неимоверно долго( до 4ч.30 мин). Из окошка иллюминатора была видна одна только  снежная равнина, перемежаемая темными пятнами лесотундры. Из Тазовского до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Тарко-Сале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предстоял путь  на оленях. </a:t>
            </a:r>
          </a:p>
          <a:p>
            <a:endParaRPr lang="ru-RU" dirty="0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78106" y="572341"/>
            <a:ext cx="53340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70294" y="753036"/>
            <a:ext cx="4598894" cy="5701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Больше чем на неделю растянулся он у нас . Пролегала наша   дорога от чума  к чуму. В первую свою встречу с ненцами отметила их доброжелательность, гостеприимство. По первой просьбе давали новую упряжку, и  мы  снова отправлялись дальше. Спали конечно одевшись, прямо в снегу. Выроем себе «лежанку», зароемся , оставляя только «лунку» для лица, прикроем его тряпицей и в сон. А олени пасутся, едят доставая из под снега ягель.</a:t>
            </a:r>
            <a:endParaRPr lang="ru-RU" sz="2400" dirty="0"/>
          </a:p>
        </p:txBody>
      </p:sp>
      <p:pic>
        <p:nvPicPr>
          <p:cNvPr id="4" name="Рисунок 3" descr="http://img01.chitalnya.ru/upload/417/1588381384499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2389" y="1377521"/>
            <a:ext cx="4182036" cy="3423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85446" y="887507"/>
            <a:ext cx="4276165" cy="531158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ожидала увидеть поселок, хоть небольшой, но обжитой и даже отчасти благоустроенный. Что же было на самом деле? Несколько рубленных домов и землянки. Вы думаете это омрачало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таркосалинцев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 Вовсе нет. Надо было видеть с каким жаром люди брались за работу. И не только за основную, но и за общественную! Особенно много добрых дел было на счету комсомольцев. 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71205" y="308408"/>
            <a:ext cx="3455894" cy="283820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1761567" y="3206715"/>
            <a:ext cx="1385044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Тарко-Сале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Фото: архив ПРИКМ 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0285" y="3597495"/>
            <a:ext cx="3566316" cy="267820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91237" y="6411596"/>
            <a:ext cx="1385044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р. 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Пяка-Пур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73704" y="739588"/>
            <a:ext cx="4182035" cy="56074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ту зиму и весну сорокового года люди ходили по ненецким чумам- их в то время было около поселка несколько десятков. С радостью принимали нас ненцы. Поставят они посреди чума ящик, на него керосиновую лампу, рассядутся вокруг –и готовы слушать часами рассказы о новой жизни, о делах в стране. Особенно любили слушать рассказы о Владимире Ильиче Ленине».</a:t>
            </a:r>
            <a:endParaRPr lang="ru-RU" dirty="0"/>
          </a:p>
        </p:txBody>
      </p:sp>
      <p:pic>
        <p:nvPicPr>
          <p:cNvPr id="39938" name="Picture 2" descr="Как живут ненцы (11 фото)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1704" y="1220414"/>
            <a:ext cx="4518213" cy="3671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1"/>
  <p:tag name="ISPRING_SCORM_RATE_QUIZZES" val="0"/>
  <p:tag name="ISPRING_SCORM_PASSING_SCORE" val="100.0000000000"/>
  <p:tag name="ISPRING_RESOURCE_PATHS_HASH_2" val="e27e73fa579decd5d5a48a53b021766414751d68"/>
</p:tagLst>
</file>

<file path=ppt/theme/theme1.xml><?xml version="1.0" encoding="utf-8"?>
<a:theme xmlns:a="http://schemas.openxmlformats.org/drawingml/2006/main" name="Текстура Бабочки 1303221245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Текстура Бабочки 1303221245" id="{491B9F11-EB5C-4D9D-A4FD-1F8F25DF727A}" vid="{0F16390F-2712-4965-88D6-BACBDAFDDF0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Текстура Бабочки 1303221245</Template>
  <TotalTime>533</TotalTime>
  <Words>1411</Words>
  <Application>Microsoft Office PowerPoint</Application>
  <PresentationFormat>Экран (4:3)</PresentationFormat>
  <Paragraphs>60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Текстура Бабочки 1303221245</vt:lpstr>
      <vt:lpstr>         «Ими гордится ЯМАЛ»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Литература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Текстура Бабочки 1303221245</dc:title>
  <dc:creator>Admin</dc:creator>
  <cp:lastModifiedBy>Роза</cp:lastModifiedBy>
  <cp:revision>62</cp:revision>
  <dcterms:created xsi:type="dcterms:W3CDTF">2014-02-19T08:27:33Z</dcterms:created>
  <dcterms:modified xsi:type="dcterms:W3CDTF">2017-10-12T14:51:33Z</dcterms:modified>
</cp:coreProperties>
</file>