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64" r:id="rId4"/>
    <p:sldId id="265" r:id="rId5"/>
    <p:sldId id="258" r:id="rId6"/>
    <p:sldId id="260" r:id="rId7"/>
    <p:sldId id="259" r:id="rId8"/>
    <p:sldId id="291" r:id="rId9"/>
    <p:sldId id="272" r:id="rId10"/>
    <p:sldId id="276" r:id="rId11"/>
    <p:sldId id="290" r:id="rId12"/>
    <p:sldId id="269" r:id="rId13"/>
    <p:sldId id="289" r:id="rId14"/>
    <p:sldId id="284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97523F"/>
    <a:srgbClr val="FF00FF"/>
    <a:srgbClr val="FF0066"/>
    <a:srgbClr val="F4AAEF"/>
    <a:srgbClr val="C0C0C0"/>
    <a:srgbClr val="8A8A8A"/>
    <a:srgbClr val="FF99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4356" autoAdjust="0"/>
    <p:restoredTop sz="94660"/>
  </p:normalViewPr>
  <p:slideViewPr>
    <p:cSldViewPr>
      <p:cViewPr varScale="1">
        <p:scale>
          <a:sx n="68" d="100"/>
          <a:sy n="68" d="100"/>
        </p:scale>
        <p:origin x="-11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6FB474-FC8A-454F-B851-0B9840520E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DD52A3-3E24-40A5-AC9C-30E6655450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C2CDBE-AAAB-4C23-B140-26DBF65184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B72661-9999-43AE-BCA5-42659EEEFE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F6B301-8500-48F0-B72D-B0348FAC54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C1755E-231C-4935-A03A-905E3E9617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4F7CF5-F72F-4757-B0D8-810C2E2017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E43A8C-5490-4DD1-A221-F5EA203E8D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D0BD99-0478-485A-88DA-25DD33210A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041435-51B7-4523-8537-F7C2941AD2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F10118-C5C6-4CBD-BA19-C30C65BA22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800CFD-D685-4933-B832-2EBF92EF2A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C68162-046E-4457-835D-34D4FF4F52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66"/>
            </a:gs>
            <a:gs pos="100000">
              <a:srgbClr val="00FF00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B63928AD-56F4-44B3-8945-8DEFB3D7A6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7.gif"/><Relationship Id="rId7" Type="http://schemas.openxmlformats.org/officeDocument/2006/relationships/image" Target="../media/image18.jpeg"/><Relationship Id="rId2" Type="http://schemas.openxmlformats.org/officeDocument/2006/relationships/slideLayout" Target="../slideLayouts/slideLayout13.xml"/><Relationship Id="rId1" Type="http://schemas.openxmlformats.org/officeDocument/2006/relationships/audio" Target="file:///C:\Users\1\Desktop\kukla_-_zvuk_parovoza_(iPlayer.fm).mp3" TargetMode="External"/><Relationship Id="rId6" Type="http://schemas.openxmlformats.org/officeDocument/2006/relationships/image" Target="../media/image17.jpeg"/><Relationship Id="rId11" Type="http://schemas.openxmlformats.org/officeDocument/2006/relationships/image" Target="../media/image22.jpeg"/><Relationship Id="rId5" Type="http://schemas.openxmlformats.org/officeDocument/2006/relationships/image" Target="../media/image16.jpeg"/><Relationship Id="rId10" Type="http://schemas.openxmlformats.org/officeDocument/2006/relationships/image" Target="../media/image21.jpeg"/><Relationship Id="rId4" Type="http://schemas.openxmlformats.org/officeDocument/2006/relationships/image" Target="../media/image15.png"/><Relationship Id="rId9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7.gif"/><Relationship Id="rId7" Type="http://schemas.openxmlformats.org/officeDocument/2006/relationships/image" Target="../media/image18.jpeg"/><Relationship Id="rId2" Type="http://schemas.openxmlformats.org/officeDocument/2006/relationships/slideLayout" Target="../slideLayouts/slideLayout13.xml"/><Relationship Id="rId1" Type="http://schemas.openxmlformats.org/officeDocument/2006/relationships/audio" Target="file:///C:\Users\1\Desktop\kukla_-_zvuk_parovoza_(iPlayer.fm).mp3" TargetMode="External"/><Relationship Id="rId6" Type="http://schemas.openxmlformats.org/officeDocument/2006/relationships/image" Target="../media/image17.jpeg"/><Relationship Id="rId11" Type="http://schemas.openxmlformats.org/officeDocument/2006/relationships/image" Target="../media/image22.jpeg"/><Relationship Id="rId5" Type="http://schemas.openxmlformats.org/officeDocument/2006/relationships/image" Target="../media/image16.jpeg"/><Relationship Id="rId10" Type="http://schemas.openxmlformats.org/officeDocument/2006/relationships/image" Target="../media/image21.jpeg"/><Relationship Id="rId4" Type="http://schemas.openxmlformats.org/officeDocument/2006/relationships/image" Target="../media/image15.png"/><Relationship Id="rId9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gif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.jpeg"/><Relationship Id="rId5" Type="http://schemas.openxmlformats.org/officeDocument/2006/relationships/image" Target="../media/image10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slideLayout" Target="../slideLayouts/slideLayout13.xml"/><Relationship Id="rId1" Type="http://schemas.openxmlformats.org/officeDocument/2006/relationships/audio" Target="file:///C:\Users\1\Desktop\kukla_-_zvuk_parovoza_(iPlayer.fm).mp3" TargetMode="Externa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7.gif"/><Relationship Id="rId7" Type="http://schemas.openxmlformats.org/officeDocument/2006/relationships/image" Target="../media/image18.jpeg"/><Relationship Id="rId2" Type="http://schemas.openxmlformats.org/officeDocument/2006/relationships/slideLayout" Target="../slideLayouts/slideLayout13.xml"/><Relationship Id="rId1" Type="http://schemas.openxmlformats.org/officeDocument/2006/relationships/audio" Target="file:///C:\Users\1\Desktop\kukla_-_zvuk_parovoza_(iPlayer.fm).mp3" TargetMode="External"/><Relationship Id="rId6" Type="http://schemas.openxmlformats.org/officeDocument/2006/relationships/image" Target="../media/image17.jpeg"/><Relationship Id="rId11" Type="http://schemas.openxmlformats.org/officeDocument/2006/relationships/image" Target="../media/image22.jpeg"/><Relationship Id="rId5" Type="http://schemas.openxmlformats.org/officeDocument/2006/relationships/image" Target="../media/image16.jpeg"/><Relationship Id="rId10" Type="http://schemas.openxmlformats.org/officeDocument/2006/relationships/image" Target="../media/image21.jpeg"/><Relationship Id="rId4" Type="http://schemas.openxmlformats.org/officeDocument/2006/relationships/image" Target="../media/image15.png"/><Relationship Id="rId9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395288" y="260350"/>
            <a:ext cx="82296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2400" dirty="0" smtClean="0">
                <a:solidFill>
                  <a:schemeClr val="hlink"/>
                </a:solidFill>
              </a:rPr>
              <a:t>Кому: «Детский сад </a:t>
            </a:r>
            <a:r>
              <a:rPr lang="ru-RU" sz="2400" dirty="0" err="1" smtClean="0">
                <a:solidFill>
                  <a:schemeClr val="hlink"/>
                </a:solidFill>
              </a:rPr>
              <a:t>с.Яныль</a:t>
            </a:r>
            <a:r>
              <a:rPr lang="ru-RU" sz="2400" dirty="0" smtClean="0">
                <a:solidFill>
                  <a:schemeClr val="hlink"/>
                </a:solidFill>
              </a:rPr>
              <a:t>»</a:t>
            </a:r>
            <a:r>
              <a:rPr lang="ru-RU" sz="2000" dirty="0" smtClean="0">
                <a:solidFill>
                  <a:schemeClr val="hlink"/>
                </a:solidFill>
              </a:rPr>
              <a:t/>
            </a:r>
            <a:br>
              <a:rPr lang="ru-RU" sz="2000" dirty="0" smtClean="0">
                <a:solidFill>
                  <a:schemeClr val="hlink"/>
                </a:solidFill>
              </a:rPr>
            </a:br>
            <a:r>
              <a:rPr lang="ru-RU" sz="2000" dirty="0" smtClean="0">
                <a:solidFill>
                  <a:schemeClr val="hlink"/>
                </a:solidFill>
              </a:rPr>
              <a:t>подготовительной группе №1</a:t>
            </a:r>
            <a:br>
              <a:rPr lang="ru-RU" sz="2000" dirty="0" smtClean="0">
                <a:solidFill>
                  <a:schemeClr val="hlink"/>
                </a:solidFill>
              </a:rPr>
            </a:br>
            <a:r>
              <a:rPr lang="ru-RU" sz="2400" dirty="0" smtClean="0">
                <a:solidFill>
                  <a:schemeClr val="hlink"/>
                </a:solidFill>
              </a:rPr>
              <a:t>От кого: Феи математики</a:t>
            </a:r>
            <a:r>
              <a:rPr lang="ru-RU" sz="2400" dirty="0" smtClean="0"/>
              <a:t> 	</a:t>
            </a:r>
            <a:br>
              <a:rPr lang="ru-RU" sz="2400" dirty="0" smtClean="0"/>
            </a:br>
            <a:r>
              <a:rPr lang="ru-RU" sz="2000" dirty="0" smtClean="0"/>
              <a:t>	</a:t>
            </a:r>
          </a:p>
        </p:txBody>
      </p:sp>
      <p:pic>
        <p:nvPicPr>
          <p:cNvPr id="5123" name="Picture 13" descr="Картинка 232 из 109388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33400" y="1143000"/>
            <a:ext cx="3886200" cy="5515074"/>
          </a:xfrm>
          <a:noFill/>
        </p:spPr>
      </p:pic>
      <p:sp>
        <p:nvSpPr>
          <p:cNvPr id="10257" name="Rectangle 17"/>
          <p:cNvSpPr>
            <a:spLocks noGrp="1" noChangeArrowheads="1"/>
          </p:cNvSpPr>
          <p:nvPr>
            <p:ph sz="quarter" idx="3"/>
          </p:nvPr>
        </p:nvSpPr>
        <p:spPr>
          <a:xfrm>
            <a:off x="4648200" y="3933825"/>
            <a:ext cx="4038600" cy="219233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1800" dirty="0" smtClean="0"/>
              <a:t>		</a:t>
            </a:r>
            <a:endParaRPr lang="ru-RU" sz="2000" b="1" dirty="0" smtClean="0">
              <a:solidFill>
                <a:schemeClr val="accent2"/>
              </a:solidFill>
            </a:endParaRPr>
          </a:p>
        </p:txBody>
      </p:sp>
      <p:pic>
        <p:nvPicPr>
          <p:cNvPr id="5125" name="Picture 15" descr="Картинка 76 из 30778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81600" y="560364"/>
            <a:ext cx="3384550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105400" y="2895600"/>
            <a:ext cx="34290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dirty="0" smtClean="0">
                <a:solidFill>
                  <a:srgbClr val="0070C0"/>
                </a:solidFill>
              </a:rPr>
              <a:t>Кадерле балалар! Сезнең төркемгә бик акыллы, зирәк балалар йөри . Тиздән мәктәпкә барырга җыенасыз икән.Минем сезнең белән танышасым һәм кунакка чакырасым килә.Минем янга килеп җиткәнче,бик кызыклы эчтәлекле биремнәр очрар.Шул биремнәрне үтәсәгез минем янга бик тиз килеп җитәрсез.			</a:t>
            </a:r>
            <a:r>
              <a:rPr lang="tt-RU" dirty="0" smtClean="0">
                <a:solidFill>
                  <a:srgbClr val="FF0000"/>
                </a:solidFill>
              </a:rPr>
              <a:t>УҢЫШЛАР СЕЗГӘ!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AutoShape 2" descr="https://pp.vk.me/c7010/v7010042/b280/AWXJ_pSy08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8916" name="Picture 4" descr="https://pp.vk.me/c7010/v7010042/b280/AWXJ_pSy08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9" y="-36236"/>
            <a:ext cx="6264696" cy="689423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057400" y="2286000"/>
            <a:ext cx="990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9600" dirty="0" smtClean="0"/>
              <a:t>1</a:t>
            </a:r>
            <a:endParaRPr lang="ru-RU" sz="9600" dirty="0"/>
          </a:p>
        </p:txBody>
      </p:sp>
      <p:sp>
        <p:nvSpPr>
          <p:cNvPr id="5" name="TextBox 4"/>
          <p:cNvSpPr txBox="1"/>
          <p:nvPr/>
        </p:nvSpPr>
        <p:spPr>
          <a:xfrm>
            <a:off x="5486400" y="2133600"/>
            <a:ext cx="914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9600" dirty="0" smtClean="0"/>
              <a:t>3</a:t>
            </a:r>
            <a:endParaRPr lang="ru-RU" sz="9600" dirty="0"/>
          </a:p>
        </p:txBody>
      </p:sp>
      <p:sp>
        <p:nvSpPr>
          <p:cNvPr id="6" name="TextBox 5"/>
          <p:cNvSpPr txBox="1"/>
          <p:nvPr/>
        </p:nvSpPr>
        <p:spPr>
          <a:xfrm>
            <a:off x="3733800" y="4267200"/>
            <a:ext cx="1219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9600" dirty="0" smtClean="0"/>
              <a:t>4</a:t>
            </a:r>
            <a:endParaRPr lang="ru-RU" sz="9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3" descr="C:\Users\1\Desktop\Фото для презентаций\91f4f3c30c0142413ffad656eed1610c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762000" y="304800"/>
            <a:ext cx="10820400" cy="6131560"/>
          </a:xfrm>
          <a:prstGeom prst="rect">
            <a:avLst/>
          </a:prstGeom>
          <a:noFill/>
        </p:spPr>
      </p:pic>
      <p:pic>
        <p:nvPicPr>
          <p:cNvPr id="7" name="kukla_-_zvuk_parovoza_(iPlayer.fm).mp3">
            <a:hlinkClick r:id="" action="ppaction://media"/>
          </p:cNvPr>
          <p:cNvPicPr>
            <a:picLocks noGrp="1" noRot="1" noChangeAspect="1"/>
          </p:cNvPicPr>
          <p:nvPr>
            <p:ph sz="half" idx="1"/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 flipV="1">
            <a:off x="152400" y="6629399"/>
            <a:ext cx="45719" cy="45719"/>
          </a:xfrm>
          <a:prstGeom prst="rect">
            <a:avLst/>
          </a:prstGeom>
        </p:spPr>
      </p:pic>
      <p:pic>
        <p:nvPicPr>
          <p:cNvPr id="1027" name="Picture 3" descr="C:\Users\1\Desktop\DSCN7191.JPG"/>
          <p:cNvPicPr>
            <a:picLocks noChangeAspect="1" noChangeArrowheads="1"/>
          </p:cNvPicPr>
          <p:nvPr/>
        </p:nvPicPr>
        <p:blipFill>
          <a:blip r:embed="rId5" cstate="print"/>
          <a:srcRect l="20833" t="11111" r="33333" b="22222"/>
          <a:stretch>
            <a:fillRect/>
          </a:stretch>
        </p:blipFill>
        <p:spPr bwMode="auto">
          <a:xfrm>
            <a:off x="3124200" y="3505200"/>
            <a:ext cx="908050" cy="990600"/>
          </a:xfrm>
          <a:prstGeom prst="rect">
            <a:avLst/>
          </a:prstGeom>
          <a:noFill/>
        </p:spPr>
      </p:pic>
      <p:pic>
        <p:nvPicPr>
          <p:cNvPr id="1028" name="Picture 4" descr="C:\Users\1\Desktop\DSCN7195.JPG"/>
          <p:cNvPicPr>
            <a:picLocks noChangeAspect="1" noChangeArrowheads="1"/>
          </p:cNvPicPr>
          <p:nvPr/>
        </p:nvPicPr>
        <p:blipFill>
          <a:blip r:embed="rId6" cstate="print"/>
          <a:srcRect l="33728" t="2367" r="37870" b="33728"/>
          <a:stretch>
            <a:fillRect/>
          </a:stretch>
        </p:blipFill>
        <p:spPr bwMode="auto">
          <a:xfrm>
            <a:off x="4724400" y="3581400"/>
            <a:ext cx="722489" cy="1219200"/>
          </a:xfrm>
          <a:prstGeom prst="rect">
            <a:avLst/>
          </a:prstGeom>
          <a:noFill/>
        </p:spPr>
      </p:pic>
      <p:pic>
        <p:nvPicPr>
          <p:cNvPr id="1029" name="Picture 5" descr="C:\Users\1\Desktop\DSCN7196.JPG"/>
          <p:cNvPicPr>
            <a:picLocks noChangeAspect="1" noChangeArrowheads="1"/>
          </p:cNvPicPr>
          <p:nvPr/>
        </p:nvPicPr>
        <p:blipFill>
          <a:blip r:embed="rId7" cstate="print"/>
          <a:srcRect l="33333" t="-3419" r="30769" b="35043"/>
          <a:stretch>
            <a:fillRect/>
          </a:stretch>
        </p:blipFill>
        <p:spPr bwMode="auto">
          <a:xfrm>
            <a:off x="5486400" y="3352800"/>
            <a:ext cx="762000" cy="1088571"/>
          </a:xfrm>
          <a:prstGeom prst="rect">
            <a:avLst/>
          </a:prstGeom>
          <a:noFill/>
        </p:spPr>
      </p:pic>
      <p:pic>
        <p:nvPicPr>
          <p:cNvPr id="1030" name="Picture 6" descr="C:\Users\1\Desktop\DSCN7193.JPG"/>
          <p:cNvPicPr>
            <a:picLocks noChangeAspect="1" noChangeArrowheads="1"/>
          </p:cNvPicPr>
          <p:nvPr/>
        </p:nvPicPr>
        <p:blipFill>
          <a:blip r:embed="rId8" cstate="print"/>
          <a:srcRect l="42085" r="28105" b="29859"/>
          <a:stretch>
            <a:fillRect/>
          </a:stretch>
        </p:blipFill>
        <p:spPr bwMode="auto">
          <a:xfrm>
            <a:off x="6400800" y="3352800"/>
            <a:ext cx="838200" cy="1371600"/>
          </a:xfrm>
          <a:prstGeom prst="rect">
            <a:avLst/>
          </a:prstGeom>
          <a:noFill/>
        </p:spPr>
      </p:pic>
      <p:pic>
        <p:nvPicPr>
          <p:cNvPr id="1032" name="Picture 8" descr="C:\Users\1\Desktop\DSCN7194.JPG"/>
          <p:cNvPicPr>
            <a:picLocks noChangeAspect="1" noChangeArrowheads="1"/>
          </p:cNvPicPr>
          <p:nvPr/>
        </p:nvPicPr>
        <p:blipFill>
          <a:blip r:embed="rId9" cstate="print"/>
          <a:srcRect l="33333" r="32000" b="39556"/>
          <a:stretch>
            <a:fillRect/>
          </a:stretch>
        </p:blipFill>
        <p:spPr bwMode="auto">
          <a:xfrm>
            <a:off x="7239000" y="3352800"/>
            <a:ext cx="900689" cy="1334868"/>
          </a:xfrm>
          <a:prstGeom prst="rect">
            <a:avLst/>
          </a:prstGeom>
          <a:noFill/>
        </p:spPr>
      </p:pic>
      <p:pic>
        <p:nvPicPr>
          <p:cNvPr id="2050" name="Picture 2" descr="C:\Users\1\Desktop\laIDo-xl_as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8077200" y="3429000"/>
            <a:ext cx="838485" cy="1119378"/>
          </a:xfrm>
          <a:prstGeom prst="rect">
            <a:avLst/>
          </a:prstGeom>
          <a:noFill/>
        </p:spPr>
      </p:pic>
      <p:pic>
        <p:nvPicPr>
          <p:cNvPr id="2051" name="Picture 3" descr="C:\Users\1\Desktop\i1S1Id-afSw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038600" y="3429000"/>
            <a:ext cx="799101" cy="1143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106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t-RU" sz="4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Нинди геометрик фигура җитми?</a:t>
            </a:r>
            <a:endParaRPr lang="ru-RU" sz="4000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7431" name="Group 23"/>
          <p:cNvGraphicFramePr>
            <a:graphicFrameLocks noGrp="1"/>
          </p:cNvGraphicFramePr>
          <p:nvPr>
            <p:ph type="tbl" idx="1"/>
          </p:nvPr>
        </p:nvGraphicFramePr>
        <p:xfrm>
          <a:off x="468313" y="1557338"/>
          <a:ext cx="5554662" cy="4525963"/>
        </p:xfrm>
        <a:graphic>
          <a:graphicData uri="http://schemas.openxmlformats.org/drawingml/2006/table">
            <a:tbl>
              <a:tblPr/>
              <a:tblGrid>
                <a:gridCol w="1851025"/>
                <a:gridCol w="1852612"/>
                <a:gridCol w="1851025"/>
              </a:tblGrid>
              <a:tr h="1508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8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433" name="Rectangle 25"/>
          <p:cNvSpPr>
            <a:spLocks noChangeArrowheads="1"/>
          </p:cNvSpPr>
          <p:nvPr/>
        </p:nvSpPr>
        <p:spPr bwMode="auto">
          <a:xfrm>
            <a:off x="4500563" y="3284538"/>
            <a:ext cx="1079500" cy="865187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434" name="Oval 26"/>
          <p:cNvSpPr>
            <a:spLocks noChangeArrowheads="1"/>
          </p:cNvSpPr>
          <p:nvPr/>
        </p:nvSpPr>
        <p:spPr bwMode="auto">
          <a:xfrm>
            <a:off x="827088" y="3357563"/>
            <a:ext cx="936625" cy="8636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435" name="AutoShape 27"/>
          <p:cNvSpPr>
            <a:spLocks noChangeArrowheads="1"/>
          </p:cNvSpPr>
          <p:nvPr/>
        </p:nvSpPr>
        <p:spPr bwMode="auto">
          <a:xfrm>
            <a:off x="971550" y="4868863"/>
            <a:ext cx="720725" cy="1008062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436" name="Rectangle 28"/>
          <p:cNvSpPr>
            <a:spLocks noChangeArrowheads="1"/>
          </p:cNvSpPr>
          <p:nvPr/>
        </p:nvSpPr>
        <p:spPr bwMode="auto">
          <a:xfrm>
            <a:off x="827088" y="1916113"/>
            <a:ext cx="1079500" cy="865187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437" name="Rectangle 29"/>
          <p:cNvSpPr>
            <a:spLocks noChangeArrowheads="1"/>
          </p:cNvSpPr>
          <p:nvPr/>
        </p:nvSpPr>
        <p:spPr bwMode="auto">
          <a:xfrm>
            <a:off x="2771775" y="4941888"/>
            <a:ext cx="1079500" cy="865187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438" name="Rectangle 30"/>
          <p:cNvSpPr>
            <a:spLocks noChangeArrowheads="1"/>
          </p:cNvSpPr>
          <p:nvPr/>
        </p:nvSpPr>
        <p:spPr bwMode="auto">
          <a:xfrm>
            <a:off x="7092950" y="1557338"/>
            <a:ext cx="1079500" cy="865187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441" name="Oval 33"/>
          <p:cNvSpPr>
            <a:spLocks noChangeArrowheads="1"/>
          </p:cNvSpPr>
          <p:nvPr/>
        </p:nvSpPr>
        <p:spPr bwMode="auto">
          <a:xfrm>
            <a:off x="2700338" y="1916113"/>
            <a:ext cx="936625" cy="8636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442" name="AutoShape 34"/>
          <p:cNvSpPr>
            <a:spLocks noChangeArrowheads="1"/>
          </p:cNvSpPr>
          <p:nvPr/>
        </p:nvSpPr>
        <p:spPr bwMode="auto">
          <a:xfrm>
            <a:off x="4932363" y="1844675"/>
            <a:ext cx="720725" cy="1008063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443" name="AutoShape 35"/>
          <p:cNvSpPr>
            <a:spLocks noChangeArrowheads="1"/>
          </p:cNvSpPr>
          <p:nvPr/>
        </p:nvSpPr>
        <p:spPr bwMode="auto">
          <a:xfrm>
            <a:off x="2627313" y="3429000"/>
            <a:ext cx="720725" cy="1008063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444" name="AutoShape 36"/>
          <p:cNvSpPr>
            <a:spLocks noChangeArrowheads="1"/>
          </p:cNvSpPr>
          <p:nvPr/>
        </p:nvSpPr>
        <p:spPr bwMode="auto">
          <a:xfrm>
            <a:off x="7235825" y="5084763"/>
            <a:ext cx="720725" cy="1008062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445" name="Rectangle 37"/>
          <p:cNvSpPr>
            <a:spLocks noChangeArrowheads="1"/>
          </p:cNvSpPr>
          <p:nvPr/>
        </p:nvSpPr>
        <p:spPr bwMode="auto">
          <a:xfrm>
            <a:off x="6948488" y="4076700"/>
            <a:ext cx="1439862" cy="790575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446" name="WordArt 38"/>
          <p:cNvSpPr>
            <a:spLocks noChangeArrowheads="1" noChangeShapeType="1" noTextEdit="1"/>
          </p:cNvSpPr>
          <p:nvPr/>
        </p:nvSpPr>
        <p:spPr bwMode="auto">
          <a:xfrm>
            <a:off x="4787900" y="5013325"/>
            <a:ext cx="431800" cy="7191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29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 ?</a:t>
            </a:r>
          </a:p>
        </p:txBody>
      </p:sp>
      <p:sp>
        <p:nvSpPr>
          <p:cNvPr id="17439" name="Oval 31"/>
          <p:cNvSpPr>
            <a:spLocks noChangeArrowheads="1"/>
          </p:cNvSpPr>
          <p:nvPr/>
        </p:nvSpPr>
        <p:spPr bwMode="auto">
          <a:xfrm>
            <a:off x="7235825" y="2924175"/>
            <a:ext cx="936625" cy="8636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1744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1744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74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364 0.00161 C -0.06354 0.00601 -0.0677 0.00716 -0.0743 0.01849 C -0.07864 0.04231 -0.07204 0.01063 -0.08055 0.03537 C -0.08993 0.06242 -0.0802 0.04763 -0.0901 0.06081 C -0.09201 0.07422 -0.09652 0.0793 -0.10277 0.0904 C -0.10625 0.10335 -0.11093 0.11445 -0.11562 0.12647 C -0.11822 0.14011 -0.125 0.15306 -0.13142 0.16439 C -0.13194 0.16716 -0.13194 0.1704 -0.13298 0.17294 C -0.13472 0.17757 -0.1394 0.18566 -0.1394 0.18566 C -0.14322 0.20601 -0.13767 0.18104 -0.14565 0.20254 C -0.15121 0.2178 -0.14774 0.22427 -0.15833 0.23838 C -0.16024 0.24786 -0.16006 0.25179 -0.16631 0.25734 C -0.16996 0.26751 -0.17413 0.2793 -0.18229 0.28277 C -0.19062 0.29803 -0.19565 0.30011 -0.2092 0.30404 C -0.21527 0.30797 -0.22065 0.3126 -0.22673 0.31653 C -0.24045 0.31583 -0.25416 0.3156 -0.26788 0.31445 C -0.27013 0.31422 -0.27899 0.3126 -0.27899 0.3082 " pathEditMode="relative" ptsTypes="ffffffffffffffffA">
                                      <p:cBhvr>
                                        <p:cTn id="12" dur="2000" fill="hold"/>
                                        <p:tgtEl>
                                          <p:spTgt spid="174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39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74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7" dur="indefinite"/>
                                        <p:tgtEl>
                                          <p:spTgt spid="1743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8" dur="indefinite"/>
                                        <p:tgtEl>
                                          <p:spTgt spid="1743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38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74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3" dur="indefinite"/>
                                        <p:tgtEl>
                                          <p:spTgt spid="1744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4" dur="indefinite"/>
                                        <p:tgtEl>
                                          <p:spTgt spid="1744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44"/>
                  </p:tgtEl>
                </p:cond>
              </p:nextCondLst>
            </p:seq>
          </p:childTnLst>
        </p:cTn>
      </p:par>
    </p:tnLst>
    <p:bldLst>
      <p:bldP spid="17438" grpId="0" animBg="1"/>
      <p:bldP spid="17444" grpId="0" animBg="1"/>
      <p:bldP spid="17445" grpId="0" animBg="1"/>
      <p:bldP spid="1743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3" descr="C:\Users\1\Desktop\Фото для презентаций\91f4f3c30c0142413ffad656eed1610c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762000" y="304800"/>
            <a:ext cx="10820400" cy="6131560"/>
          </a:xfrm>
          <a:prstGeom prst="rect">
            <a:avLst/>
          </a:prstGeom>
          <a:noFill/>
        </p:spPr>
      </p:pic>
      <p:pic>
        <p:nvPicPr>
          <p:cNvPr id="7" name="kukla_-_zvuk_parovoza_(iPlayer.fm).mp3">
            <a:hlinkClick r:id="" action="ppaction://media"/>
          </p:cNvPr>
          <p:cNvPicPr>
            <a:picLocks noGrp="1" noRot="1" noChangeAspect="1"/>
          </p:cNvPicPr>
          <p:nvPr>
            <p:ph sz="half" idx="1"/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 flipV="1">
            <a:off x="152400" y="6629399"/>
            <a:ext cx="45719" cy="45719"/>
          </a:xfrm>
          <a:prstGeom prst="rect">
            <a:avLst/>
          </a:prstGeom>
        </p:spPr>
      </p:pic>
      <p:pic>
        <p:nvPicPr>
          <p:cNvPr id="1027" name="Picture 3" descr="C:\Users\1\Desktop\DSCN7191.JPG"/>
          <p:cNvPicPr>
            <a:picLocks noChangeAspect="1" noChangeArrowheads="1"/>
          </p:cNvPicPr>
          <p:nvPr/>
        </p:nvPicPr>
        <p:blipFill>
          <a:blip r:embed="rId5" cstate="print"/>
          <a:srcRect l="20833" t="11111" r="33333" b="22222"/>
          <a:stretch>
            <a:fillRect/>
          </a:stretch>
        </p:blipFill>
        <p:spPr bwMode="auto">
          <a:xfrm>
            <a:off x="3124200" y="3505200"/>
            <a:ext cx="908050" cy="990600"/>
          </a:xfrm>
          <a:prstGeom prst="rect">
            <a:avLst/>
          </a:prstGeom>
          <a:noFill/>
        </p:spPr>
      </p:pic>
      <p:pic>
        <p:nvPicPr>
          <p:cNvPr id="1028" name="Picture 4" descr="C:\Users\1\Desktop\DSCN7195.JPG"/>
          <p:cNvPicPr>
            <a:picLocks noChangeAspect="1" noChangeArrowheads="1"/>
          </p:cNvPicPr>
          <p:nvPr/>
        </p:nvPicPr>
        <p:blipFill>
          <a:blip r:embed="rId6" cstate="print"/>
          <a:srcRect l="33728" t="2367" r="37870" b="33728"/>
          <a:stretch>
            <a:fillRect/>
          </a:stretch>
        </p:blipFill>
        <p:spPr bwMode="auto">
          <a:xfrm>
            <a:off x="4724400" y="3581400"/>
            <a:ext cx="722489" cy="1219200"/>
          </a:xfrm>
          <a:prstGeom prst="rect">
            <a:avLst/>
          </a:prstGeom>
          <a:noFill/>
        </p:spPr>
      </p:pic>
      <p:pic>
        <p:nvPicPr>
          <p:cNvPr id="1029" name="Picture 5" descr="C:\Users\1\Desktop\DSCN7196.JPG"/>
          <p:cNvPicPr>
            <a:picLocks noChangeAspect="1" noChangeArrowheads="1"/>
          </p:cNvPicPr>
          <p:nvPr/>
        </p:nvPicPr>
        <p:blipFill>
          <a:blip r:embed="rId7" cstate="print"/>
          <a:srcRect l="33333" t="-3419" r="30769" b="35043"/>
          <a:stretch>
            <a:fillRect/>
          </a:stretch>
        </p:blipFill>
        <p:spPr bwMode="auto">
          <a:xfrm>
            <a:off x="5486400" y="3352800"/>
            <a:ext cx="762000" cy="1088571"/>
          </a:xfrm>
          <a:prstGeom prst="rect">
            <a:avLst/>
          </a:prstGeom>
          <a:noFill/>
        </p:spPr>
      </p:pic>
      <p:pic>
        <p:nvPicPr>
          <p:cNvPr id="1030" name="Picture 6" descr="C:\Users\1\Desktop\DSCN7193.JPG"/>
          <p:cNvPicPr>
            <a:picLocks noChangeAspect="1" noChangeArrowheads="1"/>
          </p:cNvPicPr>
          <p:nvPr/>
        </p:nvPicPr>
        <p:blipFill>
          <a:blip r:embed="rId8" cstate="print"/>
          <a:srcRect l="42085" r="28105" b="29859"/>
          <a:stretch>
            <a:fillRect/>
          </a:stretch>
        </p:blipFill>
        <p:spPr bwMode="auto">
          <a:xfrm>
            <a:off x="6400800" y="3352800"/>
            <a:ext cx="838200" cy="1371600"/>
          </a:xfrm>
          <a:prstGeom prst="rect">
            <a:avLst/>
          </a:prstGeom>
          <a:noFill/>
        </p:spPr>
      </p:pic>
      <p:pic>
        <p:nvPicPr>
          <p:cNvPr id="1032" name="Picture 8" descr="C:\Users\1\Desktop\DSCN7194.JPG"/>
          <p:cNvPicPr>
            <a:picLocks noChangeAspect="1" noChangeArrowheads="1"/>
          </p:cNvPicPr>
          <p:nvPr/>
        </p:nvPicPr>
        <p:blipFill>
          <a:blip r:embed="rId9" cstate="print"/>
          <a:srcRect l="33333" r="32000" b="39556"/>
          <a:stretch>
            <a:fillRect/>
          </a:stretch>
        </p:blipFill>
        <p:spPr bwMode="auto">
          <a:xfrm>
            <a:off x="7239000" y="3352800"/>
            <a:ext cx="900689" cy="1334868"/>
          </a:xfrm>
          <a:prstGeom prst="rect">
            <a:avLst/>
          </a:prstGeom>
          <a:noFill/>
        </p:spPr>
      </p:pic>
      <p:pic>
        <p:nvPicPr>
          <p:cNvPr id="2050" name="Picture 2" descr="C:\Users\1\Desktop\laIDo-xl_as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8077200" y="3429000"/>
            <a:ext cx="838485" cy="1119378"/>
          </a:xfrm>
          <a:prstGeom prst="rect">
            <a:avLst/>
          </a:prstGeom>
          <a:noFill/>
        </p:spPr>
      </p:pic>
      <p:pic>
        <p:nvPicPr>
          <p:cNvPr id="2051" name="Picture 3" descr="C:\Users\1\Desktop\i1S1Id-afSw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038600" y="3429000"/>
            <a:ext cx="799101" cy="1143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106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bodrug.ru/uploads/images/m/u/l/multik_sofija_prekrasnaja_kak_printsessi_na_kartin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11916" cy="6858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ё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7410" name="Picture 2" descr="http://www.vladtime.ru/uploads/posts/2014-08/1409291821_1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343400" cy="27974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2" name="Picture 4" descr="http://car2.biz/components/com_jshopping/files/img_products/full_gaz_group-2012-09-27_1_preview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91000" y="0"/>
            <a:ext cx="4800600" cy="289559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416" name="AutoShape 8" descr="http://static.tehnosila.ru/images/item/o/2015-10/16/8DYZwpVbAa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418" name="Picture 10" descr="http://static.tehnosila.ru/images/item/o/2015-10/16/8DYZwpVbA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5957" y="4191000"/>
            <a:ext cx="4718043" cy="2667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20" name="Picture 12" descr="http://qiqru.org/media/npict/1508/original/oboi_nepovtorimye_korabli_i_pa_2149924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4600" y="2209800"/>
            <a:ext cx="3340100" cy="25050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3" descr="C:\Users\1\Desktop\Фото для презентаций\91f4f3c30c0142413ffad656eed1610c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4953000"/>
            <a:ext cx="4343400" cy="159258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482" name="Picture 2" descr="https://im3-tub-ru.yandex.net/i?id=49df8a7829c4ede34d335d7b5c3246f9&amp;n=33&amp;h=215&amp;w=3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867025" cy="20478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https://im3-tub-ru.yandex.net/i?id=49df8a7829c4ede34d335d7b5c3246f9&amp;n=33&amp;h=215&amp;w=3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1200" y="2057400"/>
            <a:ext cx="2867025" cy="25908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2" descr="https://im3-tub-ru.yandex.net/i?id=49df8a7829c4ede34d335d7b5c3246f9&amp;n=33&amp;h=215&amp;w=3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82666" y="4572000"/>
            <a:ext cx="2880360" cy="228600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4" name="Picture 4" descr="http://www.airsoft-squared.com/resources/scenario/13428017941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4359189"/>
            <a:ext cx="1981200" cy="249881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6" name="Picture 6" descr="http://mywishlist.ru/pic/i/wish/orig/003/232/279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95600" y="0"/>
            <a:ext cx="1981200" cy="20574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4" descr="http://www.airsoft-squared.com/resources/scenario/13428017941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057400"/>
            <a:ext cx="1981200" cy="249881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Picture 6" descr="http://mywishlist.ru/pic/i/wish/orig/003/232/279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34200" y="2667000"/>
            <a:ext cx="1981200" cy="1905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8" name="Picture 8" descr="http://icdn.lenta.ru/images/0000/0090/000000903267/pic_1358519240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4629150"/>
            <a:ext cx="2971800" cy="22288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90" name="Picture 10" descr="http://icdn.lenta.ru/images/0000/0090/000000903267/pic_1358519240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257800" y="0"/>
            <a:ext cx="3581400" cy="26860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92" name="Picture 12" descr="http://icdn.lenta.ru/images/0000/0090/000000903267/pic_1358519240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419600" y="2667000"/>
            <a:ext cx="2527300" cy="18954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2" name="TextBox 21"/>
          <p:cNvSpPr txBox="1"/>
          <p:nvPr/>
        </p:nvSpPr>
        <p:spPr>
          <a:xfrm>
            <a:off x="533400" y="2438400"/>
            <a:ext cx="838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/>
              <a:t>1</a:t>
            </a:r>
            <a:endParaRPr lang="ru-RU" sz="9600" dirty="0"/>
          </a:p>
        </p:txBody>
      </p:sp>
      <p:sp>
        <p:nvSpPr>
          <p:cNvPr id="23" name="TextBox 22"/>
          <p:cNvSpPr txBox="1"/>
          <p:nvPr/>
        </p:nvSpPr>
        <p:spPr>
          <a:xfrm>
            <a:off x="5791200" y="457200"/>
            <a:ext cx="1600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/>
              <a:t>10</a:t>
            </a:r>
            <a:endParaRPr lang="ru-RU" sz="9600" dirty="0"/>
          </a:p>
        </p:txBody>
      </p:sp>
      <p:sp>
        <p:nvSpPr>
          <p:cNvPr id="24" name="TextBox 23"/>
          <p:cNvSpPr txBox="1"/>
          <p:nvPr/>
        </p:nvSpPr>
        <p:spPr>
          <a:xfrm>
            <a:off x="7696200" y="2819400"/>
            <a:ext cx="1066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3</a:t>
            </a:r>
            <a:endParaRPr lang="ru-RU" sz="4400" dirty="0"/>
          </a:p>
        </p:txBody>
      </p:sp>
      <p:sp>
        <p:nvSpPr>
          <p:cNvPr id="25" name="TextBox 24"/>
          <p:cNvSpPr txBox="1"/>
          <p:nvPr/>
        </p:nvSpPr>
        <p:spPr>
          <a:xfrm>
            <a:off x="3657600" y="0"/>
            <a:ext cx="533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5</a:t>
            </a:r>
            <a:endParaRPr lang="ru-RU" sz="6000" dirty="0"/>
          </a:p>
        </p:txBody>
      </p:sp>
      <p:sp>
        <p:nvSpPr>
          <p:cNvPr id="26" name="TextBox 25"/>
          <p:cNvSpPr txBox="1"/>
          <p:nvPr/>
        </p:nvSpPr>
        <p:spPr>
          <a:xfrm>
            <a:off x="3048000" y="2438400"/>
            <a:ext cx="762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/>
              <a:t>2</a:t>
            </a:r>
            <a:endParaRPr lang="ru-RU" sz="9600" dirty="0"/>
          </a:p>
        </p:txBody>
      </p:sp>
      <p:sp>
        <p:nvSpPr>
          <p:cNvPr id="27" name="TextBox 26"/>
          <p:cNvSpPr txBox="1"/>
          <p:nvPr/>
        </p:nvSpPr>
        <p:spPr>
          <a:xfrm>
            <a:off x="4648200" y="4953000"/>
            <a:ext cx="1143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/>
              <a:t>4</a:t>
            </a:r>
            <a:endParaRPr lang="ru-RU" sz="9600" dirty="0"/>
          </a:p>
        </p:txBody>
      </p:sp>
      <p:sp>
        <p:nvSpPr>
          <p:cNvPr id="28" name="TextBox 27"/>
          <p:cNvSpPr txBox="1"/>
          <p:nvPr/>
        </p:nvSpPr>
        <p:spPr>
          <a:xfrm>
            <a:off x="7010400" y="4800600"/>
            <a:ext cx="914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/>
              <a:t>6</a:t>
            </a:r>
            <a:endParaRPr lang="ru-RU" sz="9600" dirty="0"/>
          </a:p>
        </p:txBody>
      </p:sp>
      <p:sp>
        <p:nvSpPr>
          <p:cNvPr id="29" name="TextBox 28"/>
          <p:cNvSpPr txBox="1"/>
          <p:nvPr/>
        </p:nvSpPr>
        <p:spPr>
          <a:xfrm>
            <a:off x="609600" y="4800600"/>
            <a:ext cx="990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/>
              <a:t>7</a:t>
            </a:r>
            <a:endParaRPr lang="ru-RU" sz="9600" dirty="0"/>
          </a:p>
        </p:txBody>
      </p:sp>
      <p:sp>
        <p:nvSpPr>
          <p:cNvPr id="30" name="TextBox 29"/>
          <p:cNvSpPr txBox="1"/>
          <p:nvPr/>
        </p:nvSpPr>
        <p:spPr>
          <a:xfrm>
            <a:off x="4953000" y="2667000"/>
            <a:ext cx="914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/>
              <a:t>8</a:t>
            </a:r>
            <a:endParaRPr lang="ru-RU" sz="9600" dirty="0"/>
          </a:p>
        </p:txBody>
      </p:sp>
      <p:sp>
        <p:nvSpPr>
          <p:cNvPr id="31" name="TextBox 30"/>
          <p:cNvSpPr txBox="1"/>
          <p:nvPr/>
        </p:nvSpPr>
        <p:spPr>
          <a:xfrm>
            <a:off x="1066800" y="304800"/>
            <a:ext cx="838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/>
              <a:t>9</a:t>
            </a:r>
            <a:endParaRPr lang="ru-RU" sz="9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4" descr="http://www.airsoft-squared.com/resources/scenario/13428017941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981200" cy="249881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https://im3-tub-ru.yandex.net/i?id=49df8a7829c4ede34d335d7b5c3246f9&amp;n=33&amp;h=215&amp;w=3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81200" y="0"/>
            <a:ext cx="2867025" cy="25908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6" descr="http://mywishlist.ru/pic/i/wish/orig/003/232/279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6800" y="0"/>
            <a:ext cx="1981200" cy="27432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4" descr="http://www.airsoft-squared.com/resources/scenario/13428017941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0"/>
            <a:ext cx="1981200" cy="249881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6" descr="http://mywishlist.ru/pic/i/wish/orig/003/232/279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514600"/>
            <a:ext cx="1981200" cy="39624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2" descr="https://im3-tub-ru.yandex.net/i?id=49df8a7829c4ede34d335d7b5c3246f9&amp;n=33&amp;h=215&amp;w=3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81200" y="2667000"/>
            <a:ext cx="2880360" cy="228600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8" descr="http://icdn.lenta.ru/images/0000/0090/000000903267/pic_1358519240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29200" y="2590800"/>
            <a:ext cx="3733800" cy="242697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12" descr="http://icdn.lenta.ru/images/0000/0090/000000903267/pic_1358519240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981200" y="4953000"/>
            <a:ext cx="2540000" cy="1905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2" descr="https://im3-tub-ru.yandex.net/i?id=49df8a7829c4ede34d335d7b5c3246f9&amp;n=33&amp;h=215&amp;w=3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4810125"/>
            <a:ext cx="2867025" cy="20478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Picture 10" descr="http://icdn.lenta.ru/images/0000/0090/000000903267/pic_1358519240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05600" y="4724400"/>
            <a:ext cx="2438400" cy="21336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" name="TextBox 15"/>
          <p:cNvSpPr txBox="1"/>
          <p:nvPr/>
        </p:nvSpPr>
        <p:spPr>
          <a:xfrm>
            <a:off x="533400" y="381000"/>
            <a:ext cx="914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/>
              <a:t>1</a:t>
            </a:r>
            <a:endParaRPr lang="ru-RU" sz="9600" dirty="0"/>
          </a:p>
        </p:txBody>
      </p:sp>
      <p:sp>
        <p:nvSpPr>
          <p:cNvPr id="17" name="TextBox 16"/>
          <p:cNvSpPr txBox="1"/>
          <p:nvPr/>
        </p:nvSpPr>
        <p:spPr>
          <a:xfrm>
            <a:off x="2971800" y="381000"/>
            <a:ext cx="609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/>
              <a:t>2</a:t>
            </a:r>
            <a:endParaRPr lang="ru-RU" sz="9600" dirty="0"/>
          </a:p>
        </p:txBody>
      </p:sp>
      <p:sp>
        <p:nvSpPr>
          <p:cNvPr id="18" name="TextBox 17"/>
          <p:cNvSpPr txBox="1"/>
          <p:nvPr/>
        </p:nvSpPr>
        <p:spPr>
          <a:xfrm>
            <a:off x="5562600" y="0"/>
            <a:ext cx="457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/>
              <a:t>3</a:t>
            </a:r>
            <a:endParaRPr lang="ru-RU" sz="9600" dirty="0"/>
          </a:p>
        </p:txBody>
      </p:sp>
      <p:sp>
        <p:nvSpPr>
          <p:cNvPr id="19" name="TextBox 18"/>
          <p:cNvSpPr txBox="1"/>
          <p:nvPr/>
        </p:nvSpPr>
        <p:spPr>
          <a:xfrm>
            <a:off x="7391400" y="304800"/>
            <a:ext cx="609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/>
              <a:t>4</a:t>
            </a:r>
            <a:endParaRPr lang="ru-RU" sz="9600" dirty="0"/>
          </a:p>
        </p:txBody>
      </p:sp>
      <p:sp>
        <p:nvSpPr>
          <p:cNvPr id="20" name="TextBox 19"/>
          <p:cNvSpPr txBox="1"/>
          <p:nvPr/>
        </p:nvSpPr>
        <p:spPr>
          <a:xfrm>
            <a:off x="609600" y="2895600"/>
            <a:ext cx="533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/>
              <a:t>5</a:t>
            </a:r>
            <a:endParaRPr lang="ru-RU" sz="9600" dirty="0"/>
          </a:p>
        </p:txBody>
      </p:sp>
      <p:sp>
        <p:nvSpPr>
          <p:cNvPr id="21" name="TextBox 20"/>
          <p:cNvSpPr txBox="1"/>
          <p:nvPr/>
        </p:nvSpPr>
        <p:spPr>
          <a:xfrm>
            <a:off x="2971800" y="3048000"/>
            <a:ext cx="914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/>
              <a:t>6</a:t>
            </a:r>
            <a:endParaRPr lang="ru-RU" sz="9600" dirty="0"/>
          </a:p>
        </p:txBody>
      </p:sp>
      <p:sp>
        <p:nvSpPr>
          <p:cNvPr id="22" name="TextBox 21"/>
          <p:cNvSpPr txBox="1"/>
          <p:nvPr/>
        </p:nvSpPr>
        <p:spPr>
          <a:xfrm>
            <a:off x="6019800" y="3048000"/>
            <a:ext cx="1066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/>
              <a:t>7</a:t>
            </a:r>
            <a:endParaRPr lang="ru-RU" sz="9600" dirty="0"/>
          </a:p>
        </p:txBody>
      </p:sp>
      <p:sp>
        <p:nvSpPr>
          <p:cNvPr id="23" name="TextBox 22"/>
          <p:cNvSpPr txBox="1"/>
          <p:nvPr/>
        </p:nvSpPr>
        <p:spPr>
          <a:xfrm>
            <a:off x="2514600" y="5105400"/>
            <a:ext cx="68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/>
              <a:t>8</a:t>
            </a:r>
            <a:endParaRPr lang="ru-RU" sz="9600" dirty="0"/>
          </a:p>
        </p:txBody>
      </p:sp>
      <p:sp>
        <p:nvSpPr>
          <p:cNvPr id="24" name="TextBox 23"/>
          <p:cNvSpPr txBox="1"/>
          <p:nvPr/>
        </p:nvSpPr>
        <p:spPr>
          <a:xfrm>
            <a:off x="5410200" y="4953000"/>
            <a:ext cx="762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/>
              <a:t>9</a:t>
            </a:r>
            <a:endParaRPr lang="ru-RU" sz="9600" dirty="0"/>
          </a:p>
        </p:txBody>
      </p:sp>
      <p:sp>
        <p:nvSpPr>
          <p:cNvPr id="25" name="TextBox 24"/>
          <p:cNvSpPr txBox="1"/>
          <p:nvPr/>
        </p:nvSpPr>
        <p:spPr>
          <a:xfrm>
            <a:off x="6858000" y="4876800"/>
            <a:ext cx="1828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/>
              <a:t>10</a:t>
            </a:r>
            <a:endParaRPr lang="ru-RU" sz="9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6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1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6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26" name="AutoShape 2" descr="https://img4.postila.ru/storage/5760000/5746935/91f4f3c30c0142413ffad656eed1610c.gif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 descr="C:\Users\1\Desktop\Фото для презентаций\91f4f3c30c0142413ffad656eed1610c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828800"/>
            <a:ext cx="9144000" cy="3352800"/>
          </a:xfrm>
          <a:prstGeom prst="rect">
            <a:avLst/>
          </a:prstGeom>
          <a:noFill/>
        </p:spPr>
      </p:pic>
      <p:pic>
        <p:nvPicPr>
          <p:cNvPr id="8" name="kukla_-_zvuk_parovoza_(iPlayer.fm).mp3">
            <a:hlinkClick r:id="" action="ppaction://media"/>
          </p:cNvPr>
          <p:cNvPicPr>
            <a:picLocks noGrp="1" noRot="1" noChangeAspect="1"/>
          </p:cNvPicPr>
          <p:nvPr>
            <p:ph sz="half" idx="1"/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324100" y="3962400"/>
            <a:ext cx="52388" cy="5238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1063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http://pomorskibereg.ru/wp-content/uploads/2013/12/%D0%92.-%D0%9C.-%D0%9A%D0%BE%D0%B1%D0%BE%D0%B5%D0%B2.-%D0%A0%D0%B0%D0%B7%D0%B2%D0%B8%D0%BB%D0%BA%D0%B0-%D1%82%D1%80%D0%B5%D1%85-%D0%B4%D0%BE%D1%80%D0%BE%D0%B3.-2013-%D0%B3.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0"/>
            <a:ext cx="8610600" cy="6865595"/>
          </a:xfrm>
          <a:prstGeom prst="rect">
            <a:avLst/>
          </a:prstGeom>
          <a:noFill/>
        </p:spPr>
      </p:pic>
      <p:sp>
        <p:nvSpPr>
          <p:cNvPr id="14" name="Стрелка вправо 13"/>
          <p:cNvSpPr/>
          <p:nvPr/>
        </p:nvSpPr>
        <p:spPr>
          <a:xfrm rot="19586820">
            <a:off x="1885499" y="5336512"/>
            <a:ext cx="4241769" cy="381000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 rot="16200000">
            <a:off x="838200" y="5029200"/>
            <a:ext cx="2743200" cy="4572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 rot="13757116">
            <a:off x="675001" y="5769832"/>
            <a:ext cx="1905000" cy="443269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1600200"/>
            <a:ext cx="8229600" cy="1143000"/>
          </a:xfrm>
        </p:spPr>
        <p:txBody>
          <a:bodyPr/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0" y="3505200"/>
            <a:ext cx="3581400" cy="29718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dirty="0" smtClean="0">
                <a:solidFill>
                  <a:srgbClr val="FFFF00"/>
                </a:solidFill>
              </a:rPr>
              <a:t>10-5</a:t>
            </a:r>
            <a:endParaRPr lang="ru-RU" sz="8800" dirty="0">
              <a:solidFill>
                <a:srgbClr val="FFFF00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1143000" y="0"/>
            <a:ext cx="3429000" cy="33528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dirty="0" smtClean="0">
                <a:solidFill>
                  <a:srgbClr val="00B0F0"/>
                </a:solidFill>
              </a:rPr>
              <a:t>8-2</a:t>
            </a:r>
            <a:endParaRPr lang="ru-RU" sz="8800" dirty="0">
              <a:solidFill>
                <a:srgbClr val="00B0F0"/>
              </a:solidFill>
            </a:endParaRPr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4267200" y="152400"/>
            <a:ext cx="3962400" cy="3810000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solidFill>
                  <a:srgbClr val="00B050"/>
                </a:solidFill>
              </a:rPr>
              <a:t>9-1</a:t>
            </a:r>
            <a:endParaRPr lang="ru-RU" sz="8000" dirty="0">
              <a:solidFill>
                <a:srgbClr val="00B050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3810000" y="4191000"/>
            <a:ext cx="4876800" cy="213360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dirty="0" smtClean="0"/>
              <a:t>7-1</a:t>
            </a:r>
            <a:endParaRPr lang="ru-RU" sz="8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3" descr="C:\Users\1\Desktop\Фото для презентаций\91f4f3c30c0142413ffad656eed1610c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762000" y="304800"/>
            <a:ext cx="10820400" cy="6131560"/>
          </a:xfrm>
          <a:prstGeom prst="rect">
            <a:avLst/>
          </a:prstGeom>
          <a:noFill/>
        </p:spPr>
      </p:pic>
      <p:pic>
        <p:nvPicPr>
          <p:cNvPr id="7" name="kukla_-_zvuk_parovoza_(iPlayer.fm).mp3">
            <a:hlinkClick r:id="" action="ppaction://media"/>
          </p:cNvPr>
          <p:cNvPicPr>
            <a:picLocks noGrp="1" noRot="1" noChangeAspect="1"/>
          </p:cNvPicPr>
          <p:nvPr>
            <p:ph sz="half" idx="1"/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 flipV="1">
            <a:off x="152400" y="6629399"/>
            <a:ext cx="45719" cy="45719"/>
          </a:xfrm>
          <a:prstGeom prst="rect">
            <a:avLst/>
          </a:prstGeom>
        </p:spPr>
      </p:pic>
      <p:pic>
        <p:nvPicPr>
          <p:cNvPr id="1027" name="Picture 3" descr="C:\Users\1\Desktop\DSCN7191.JPG"/>
          <p:cNvPicPr>
            <a:picLocks noChangeAspect="1" noChangeArrowheads="1"/>
          </p:cNvPicPr>
          <p:nvPr/>
        </p:nvPicPr>
        <p:blipFill>
          <a:blip r:embed="rId5" cstate="print"/>
          <a:srcRect l="20833" t="11111" r="33333" b="22222"/>
          <a:stretch>
            <a:fillRect/>
          </a:stretch>
        </p:blipFill>
        <p:spPr bwMode="auto">
          <a:xfrm>
            <a:off x="3124200" y="3505200"/>
            <a:ext cx="908050" cy="990600"/>
          </a:xfrm>
          <a:prstGeom prst="rect">
            <a:avLst/>
          </a:prstGeom>
          <a:noFill/>
        </p:spPr>
      </p:pic>
      <p:pic>
        <p:nvPicPr>
          <p:cNvPr id="1028" name="Picture 4" descr="C:\Users\1\Desktop\DSCN7195.JPG"/>
          <p:cNvPicPr>
            <a:picLocks noChangeAspect="1" noChangeArrowheads="1"/>
          </p:cNvPicPr>
          <p:nvPr/>
        </p:nvPicPr>
        <p:blipFill>
          <a:blip r:embed="rId6" cstate="print"/>
          <a:srcRect l="33728" t="2367" r="37870" b="33728"/>
          <a:stretch>
            <a:fillRect/>
          </a:stretch>
        </p:blipFill>
        <p:spPr bwMode="auto">
          <a:xfrm>
            <a:off x="4724400" y="3581400"/>
            <a:ext cx="722489" cy="1219200"/>
          </a:xfrm>
          <a:prstGeom prst="rect">
            <a:avLst/>
          </a:prstGeom>
          <a:noFill/>
        </p:spPr>
      </p:pic>
      <p:pic>
        <p:nvPicPr>
          <p:cNvPr id="1029" name="Picture 5" descr="C:\Users\1\Desktop\DSCN7196.JPG"/>
          <p:cNvPicPr>
            <a:picLocks noChangeAspect="1" noChangeArrowheads="1"/>
          </p:cNvPicPr>
          <p:nvPr/>
        </p:nvPicPr>
        <p:blipFill>
          <a:blip r:embed="rId7" cstate="print"/>
          <a:srcRect l="33333" t="-3419" r="30769" b="35043"/>
          <a:stretch>
            <a:fillRect/>
          </a:stretch>
        </p:blipFill>
        <p:spPr bwMode="auto">
          <a:xfrm>
            <a:off x="5486400" y="3352800"/>
            <a:ext cx="762000" cy="1088571"/>
          </a:xfrm>
          <a:prstGeom prst="rect">
            <a:avLst/>
          </a:prstGeom>
          <a:noFill/>
        </p:spPr>
      </p:pic>
      <p:pic>
        <p:nvPicPr>
          <p:cNvPr id="1030" name="Picture 6" descr="C:\Users\1\Desktop\DSCN7193.JPG"/>
          <p:cNvPicPr>
            <a:picLocks noChangeAspect="1" noChangeArrowheads="1"/>
          </p:cNvPicPr>
          <p:nvPr/>
        </p:nvPicPr>
        <p:blipFill>
          <a:blip r:embed="rId8" cstate="print"/>
          <a:srcRect l="42085" r="28105" b="29859"/>
          <a:stretch>
            <a:fillRect/>
          </a:stretch>
        </p:blipFill>
        <p:spPr bwMode="auto">
          <a:xfrm>
            <a:off x="6400800" y="3352800"/>
            <a:ext cx="838200" cy="1371600"/>
          </a:xfrm>
          <a:prstGeom prst="rect">
            <a:avLst/>
          </a:prstGeom>
          <a:noFill/>
        </p:spPr>
      </p:pic>
      <p:pic>
        <p:nvPicPr>
          <p:cNvPr id="1032" name="Picture 8" descr="C:\Users\1\Desktop\DSCN7194.JPG"/>
          <p:cNvPicPr>
            <a:picLocks noChangeAspect="1" noChangeArrowheads="1"/>
          </p:cNvPicPr>
          <p:nvPr/>
        </p:nvPicPr>
        <p:blipFill>
          <a:blip r:embed="rId9" cstate="print"/>
          <a:srcRect l="33333" r="32000" b="39556"/>
          <a:stretch>
            <a:fillRect/>
          </a:stretch>
        </p:blipFill>
        <p:spPr bwMode="auto">
          <a:xfrm>
            <a:off x="7239000" y="3352800"/>
            <a:ext cx="900689" cy="1334868"/>
          </a:xfrm>
          <a:prstGeom prst="rect">
            <a:avLst/>
          </a:prstGeom>
          <a:noFill/>
        </p:spPr>
      </p:pic>
      <p:pic>
        <p:nvPicPr>
          <p:cNvPr id="2050" name="Picture 2" descr="C:\Users\1\Desktop\laIDo-xl_as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8077200" y="3429000"/>
            <a:ext cx="838485" cy="1119378"/>
          </a:xfrm>
          <a:prstGeom prst="rect">
            <a:avLst/>
          </a:prstGeom>
          <a:noFill/>
        </p:spPr>
      </p:pic>
      <p:pic>
        <p:nvPicPr>
          <p:cNvPr id="2051" name="Picture 3" descr="C:\Users\1\Desktop\i1S1Id-afSw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038600" y="3429000"/>
            <a:ext cx="799101" cy="1143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106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s://pp.vk.me/c7010/v7010042/b29b/6yJJTNdyFh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0"/>
            <a:ext cx="6192688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962400" y="2057400"/>
            <a:ext cx="990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9600" dirty="0" smtClean="0"/>
              <a:t>5</a:t>
            </a:r>
            <a:endParaRPr lang="ru-RU" sz="9600" dirty="0"/>
          </a:p>
        </p:txBody>
      </p:sp>
      <p:sp>
        <p:nvSpPr>
          <p:cNvPr id="4" name="TextBox 3"/>
          <p:cNvSpPr txBox="1"/>
          <p:nvPr/>
        </p:nvSpPr>
        <p:spPr>
          <a:xfrm>
            <a:off x="2209800" y="4495800"/>
            <a:ext cx="914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9600" dirty="0" smtClean="0"/>
              <a:t>8</a:t>
            </a:r>
            <a:endParaRPr lang="ru-RU" sz="9600" dirty="0"/>
          </a:p>
        </p:txBody>
      </p:sp>
      <p:sp>
        <p:nvSpPr>
          <p:cNvPr id="5" name="TextBox 4"/>
          <p:cNvSpPr txBox="1"/>
          <p:nvPr/>
        </p:nvSpPr>
        <p:spPr>
          <a:xfrm>
            <a:off x="5334000" y="4343400"/>
            <a:ext cx="2514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9600" dirty="0" smtClean="0"/>
              <a:t>10</a:t>
            </a:r>
            <a:endParaRPr lang="ru-RU" sz="9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1478</TotalTime>
  <Words>86</Words>
  <Application>Microsoft Office PowerPoint</Application>
  <PresentationFormat>Экран (4:3)</PresentationFormat>
  <Paragraphs>37</Paragraphs>
  <Slides>14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Оформление по умолчанию</vt:lpstr>
      <vt:lpstr>Кому: «Детский сад с.Яныль» подготовительной группе №1 От кого: Феи математики    </vt:lpstr>
      <vt:lpstr>ё</vt:lpstr>
      <vt:lpstr>Слайд 3</vt:lpstr>
      <vt:lpstr>Слайд 4</vt:lpstr>
      <vt:lpstr>Слайд 5</vt:lpstr>
      <vt:lpstr>Слайд 6</vt:lpstr>
      <vt:lpstr>1</vt:lpstr>
      <vt:lpstr>Слайд 8</vt:lpstr>
      <vt:lpstr>Слайд 9</vt:lpstr>
      <vt:lpstr>Слайд 10</vt:lpstr>
      <vt:lpstr>Слайд 11</vt:lpstr>
      <vt:lpstr>Нинди геометрик фигура җитми?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Windows User</cp:lastModifiedBy>
  <cp:revision>68</cp:revision>
  <cp:lastPrinted>1601-01-01T00:00:00Z</cp:lastPrinted>
  <dcterms:created xsi:type="dcterms:W3CDTF">1601-01-01T00:00:00Z</dcterms:created>
  <dcterms:modified xsi:type="dcterms:W3CDTF">2017-10-12T16:18:13Z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