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12" r:id="rId1"/>
  </p:sldMasterIdLst>
  <p:notesMasterIdLst>
    <p:notesMasterId r:id="rId25"/>
  </p:notesMasterIdLst>
  <p:sldIdLst>
    <p:sldId id="284" r:id="rId2"/>
    <p:sldId id="330" r:id="rId3"/>
    <p:sldId id="286" r:id="rId4"/>
    <p:sldId id="329" r:id="rId5"/>
    <p:sldId id="322" r:id="rId6"/>
    <p:sldId id="326" r:id="rId7"/>
    <p:sldId id="306" r:id="rId8"/>
    <p:sldId id="324" r:id="rId9"/>
    <p:sldId id="328" r:id="rId10"/>
    <p:sldId id="308" r:id="rId11"/>
    <p:sldId id="316" r:id="rId12"/>
    <p:sldId id="320" r:id="rId13"/>
    <p:sldId id="319" r:id="rId14"/>
    <p:sldId id="293" r:id="rId15"/>
    <p:sldId id="294" r:id="rId16"/>
    <p:sldId id="296" r:id="rId17"/>
    <p:sldId id="297" r:id="rId18"/>
    <p:sldId id="300" r:id="rId19"/>
    <p:sldId id="298" r:id="rId20"/>
    <p:sldId id="289" r:id="rId21"/>
    <p:sldId id="303" r:id="rId22"/>
    <p:sldId id="301" r:id="rId23"/>
    <p:sldId id="30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99FF66"/>
    <a:srgbClr val="FFCC00"/>
    <a:srgbClr val="00863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71076" autoAdjust="0"/>
  </p:normalViewPr>
  <p:slideViewPr>
    <p:cSldViewPr>
      <p:cViewPr>
        <p:scale>
          <a:sx n="44" d="100"/>
          <a:sy n="44" d="100"/>
        </p:scale>
        <p:origin x="-120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63948B-2F70-4E7D-833F-075DADBC6250}" type="doc">
      <dgm:prSet loTypeId="urn:microsoft.com/office/officeart/2005/8/layout/hierarchy3" loCatId="hierarchy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B8D7540A-0E76-43B4-A5CD-8262D2FBFEFA}" type="pres">
      <dgm:prSet presAssocID="{7F63948B-2F70-4E7D-833F-075DADBC62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DEDC6D9C-66BE-4FFD-B5BA-654F8291D968}" type="presOf" srcId="{7F63948B-2F70-4E7D-833F-075DADBC6250}" destId="{B8D7540A-0E76-43B4-A5CD-8262D2FBFEFA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63948B-2F70-4E7D-833F-075DADBC6250}" type="doc">
      <dgm:prSet loTypeId="urn:microsoft.com/office/officeart/2005/8/layout/hierarchy3" loCatId="hierarchy" qsTypeId="urn:microsoft.com/office/officeart/2005/8/quickstyle/3d1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E21CC147-EE49-4B7B-8D09-DA03D2852431}">
      <dgm:prSet phldrT="[Текст]" custT="1"/>
      <dgm:spPr>
        <a:xfrm>
          <a:off x="74647" y="226163"/>
          <a:ext cx="2866067" cy="950349"/>
        </a:xfr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r>
            <a:rPr lang="ru-RU" sz="2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Цели </a:t>
          </a:r>
          <a:endParaRPr lang="ru-RU" sz="2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12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создать условия для </a:t>
          </a:r>
        </a:p>
        <a:p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</a:p>
        <a:p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</a:p>
      </dgm:t>
    </dgm:pt>
    <dgm:pt modelId="{383C9C7F-E9B2-47EB-929E-D76B2EEB8605}" type="parTrans" cxnId="{05F7F591-5D4B-43AA-8A17-C296866302BA}">
      <dgm:prSet/>
      <dgm:spPr/>
      <dgm:t>
        <a:bodyPr/>
        <a:lstStyle/>
        <a:p>
          <a:endParaRPr lang="ru-RU"/>
        </a:p>
      </dgm:t>
    </dgm:pt>
    <dgm:pt modelId="{F1CE9CDC-AA60-405A-A9A1-44AE73110DFA}" type="sibTrans" cxnId="{05F7F591-5D4B-43AA-8A17-C296866302BA}">
      <dgm:prSet/>
      <dgm:spPr/>
      <dgm:t>
        <a:bodyPr/>
        <a:lstStyle/>
        <a:p>
          <a:endParaRPr lang="ru-RU"/>
        </a:p>
      </dgm:t>
    </dgm:pt>
    <dgm:pt modelId="{92932239-F7CE-4F50-BDC7-E9FCC2189DF8}">
      <dgm:prSet phldrT="[Текст]" custT="1"/>
      <dgm:spPr>
        <a:xfrm>
          <a:off x="3204362" y="234767"/>
          <a:ext cx="3020887" cy="673772"/>
        </a:xfr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2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Задачи</a:t>
          </a:r>
        </a:p>
      </dgm:t>
    </dgm:pt>
    <dgm:pt modelId="{10E1DF7D-D9A3-4D9C-AFBF-74EA3A79EEDF}" type="parTrans" cxnId="{29CDE4FC-13A7-47CF-8AB6-2C1362E800F0}">
      <dgm:prSet/>
      <dgm:spPr/>
      <dgm:t>
        <a:bodyPr/>
        <a:lstStyle/>
        <a:p>
          <a:endParaRPr lang="ru-RU"/>
        </a:p>
      </dgm:t>
    </dgm:pt>
    <dgm:pt modelId="{DF7FC962-808E-4BB1-8AB7-36A27B8CA223}" type="sibTrans" cxnId="{29CDE4FC-13A7-47CF-8AB6-2C1362E800F0}">
      <dgm:prSet/>
      <dgm:spPr/>
      <dgm:t>
        <a:bodyPr/>
        <a:lstStyle/>
        <a:p>
          <a:endParaRPr lang="ru-RU"/>
        </a:p>
      </dgm:t>
    </dgm:pt>
    <dgm:pt modelId="{C831373C-11AD-45FE-A649-DA1694083E61}">
      <dgm:prSet phldrT="[Текст]" custT="1"/>
      <dgm:spPr>
        <a:xfrm>
          <a:off x="3808540" y="1076983"/>
          <a:ext cx="2476551" cy="1407383"/>
        </a:xfrm>
        <a:gradFill rotWithShape="0">
          <a:gsLst>
            <a:gs pos="0">
              <a:srgbClr val="92D050"/>
            </a:gs>
            <a:gs pos="50000">
              <a:srgbClr val="FFFF99">
                <a:shade val="67500"/>
                <a:satMod val="11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pPr algn="l"/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применять </a:t>
          </a:r>
          <a:r>
            <a:rPr lang="ru-RU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полученные теоретические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знания по физике для объяснения разнообразных физических явлений и свойств веществ; практического использования физических знаний; оценки достоверности естественнонаучной информации;</a:t>
          </a:r>
        </a:p>
      </dgm:t>
    </dgm:pt>
    <dgm:pt modelId="{5BC9C011-2C9D-4BB3-8EE3-CF97DEE1E689}" type="parTrans" cxnId="{CBCCCC63-ABC7-4E58-B630-B41034BA28D4}">
      <dgm:prSet/>
      <dgm:spPr>
        <a:xfrm>
          <a:off x="3506451" y="908540"/>
          <a:ext cx="302088" cy="872134"/>
        </a:xfr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gm:spPr>
      <dgm:t>
        <a:bodyPr/>
        <a:lstStyle/>
        <a:p>
          <a:endParaRPr lang="ru-RU"/>
        </a:p>
      </dgm:t>
    </dgm:pt>
    <dgm:pt modelId="{19E589CA-5A60-49EA-9007-082584F1CF62}" type="sibTrans" cxnId="{CBCCCC63-ABC7-4E58-B630-B41034BA28D4}">
      <dgm:prSet/>
      <dgm:spPr/>
      <dgm:t>
        <a:bodyPr/>
        <a:lstStyle/>
        <a:p>
          <a:endParaRPr lang="ru-RU"/>
        </a:p>
      </dgm:t>
    </dgm:pt>
    <dgm:pt modelId="{3F54B4C2-26C3-4526-86A4-2BA71B8B63C9}">
      <dgm:prSet phldrT="[Текст]" custT="1"/>
      <dgm:spPr>
        <a:xfrm>
          <a:off x="3808540" y="2652810"/>
          <a:ext cx="2422251" cy="938835"/>
        </a:xfrm>
        <a:gradFill rotWithShape="0">
          <a:gsLst>
            <a:gs pos="0">
              <a:srgbClr val="92D050"/>
            </a:gs>
            <a:gs pos="50000">
              <a:srgbClr val="FFFF99">
                <a:shade val="67500"/>
                <a:satMod val="11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pPr algn="l"/>
          <a:r>
            <a:rPr lang="ru-RU" sz="120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использовать приобретенные знания </a:t>
          </a:r>
          <a:r>
            <a:rPr lang="ru-RU" sz="1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и </a:t>
          </a:r>
          <a:r>
            <a:rPr lang="ru-RU" sz="1200" b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умения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для решения практических задач повседневной жизни, обеспечения безопасности собственной жизни;</a:t>
          </a:r>
        </a:p>
      </dgm:t>
    </dgm:pt>
    <dgm:pt modelId="{FB8860D2-A81B-45A8-8BAD-7855BCA61E05}" type="parTrans" cxnId="{D9A232D9-D2C9-4B3A-88AA-C0423A6CEC3F}">
      <dgm:prSet/>
      <dgm:spPr>
        <a:xfrm>
          <a:off x="3506451" y="908540"/>
          <a:ext cx="302088" cy="2213687"/>
        </a:xfr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gm:spPr>
      <dgm:t>
        <a:bodyPr/>
        <a:lstStyle/>
        <a:p>
          <a:endParaRPr lang="ru-RU"/>
        </a:p>
      </dgm:t>
    </dgm:pt>
    <dgm:pt modelId="{F55287A7-8CDA-4284-ACB8-7871AEC92C45}" type="sibTrans" cxnId="{D9A232D9-D2C9-4B3A-88AA-C0423A6CEC3F}">
      <dgm:prSet/>
      <dgm:spPr/>
      <dgm:t>
        <a:bodyPr/>
        <a:lstStyle/>
        <a:p>
          <a:endParaRPr lang="ru-RU"/>
        </a:p>
      </dgm:t>
    </dgm:pt>
    <dgm:pt modelId="{956CC4E2-7CA9-4E64-B3C4-3413F8C1BD0F}">
      <dgm:prSet phldrT="[Текст]" custT="1"/>
      <dgm:spPr>
        <a:xfrm>
          <a:off x="574621" y="1353560"/>
          <a:ext cx="2286784" cy="964108"/>
        </a:xfrm>
        <a:gradFill rotWithShape="0">
          <a:gsLst>
            <a:gs pos="0">
              <a:srgbClr val="FFCC66"/>
            </a:gs>
            <a:gs pos="44000">
              <a:srgbClr val="FFC000"/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pPr algn="l"/>
          <a:r>
            <a:rPr lang="ru-RU" sz="1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овладения умениями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проводить наблюдения, выполнять эксперименты, выдвигать гипотезы и строить модели</a:t>
          </a:r>
        </a:p>
      </dgm:t>
    </dgm:pt>
    <dgm:pt modelId="{00AC6E0B-0572-4587-BADB-59F2D75A0FFE}" type="parTrans" cxnId="{40475454-D7F5-4DCA-9A83-3299034D3FB8}">
      <dgm:prSet/>
      <dgm:spPr>
        <a:xfrm>
          <a:off x="361254" y="1176513"/>
          <a:ext cx="213367" cy="659101"/>
        </a:xfr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gm:spPr>
      <dgm:t>
        <a:bodyPr/>
        <a:lstStyle/>
        <a:p>
          <a:endParaRPr lang="ru-RU"/>
        </a:p>
      </dgm:t>
    </dgm:pt>
    <dgm:pt modelId="{51FB681E-ADD9-4414-89B1-2EA693F9A73C}" type="sibTrans" cxnId="{40475454-D7F5-4DCA-9A83-3299034D3FB8}">
      <dgm:prSet/>
      <dgm:spPr/>
      <dgm:t>
        <a:bodyPr/>
        <a:lstStyle/>
        <a:p>
          <a:endParaRPr lang="ru-RU"/>
        </a:p>
      </dgm:t>
    </dgm:pt>
    <dgm:pt modelId="{0C1A01AC-5D2B-494C-AD02-257DBE854DB2}">
      <dgm:prSet phldrT="[Текст]" custT="1"/>
      <dgm:spPr>
        <a:xfrm>
          <a:off x="574621" y="2486112"/>
          <a:ext cx="2290525" cy="1078541"/>
        </a:xfrm>
        <a:gradFill flip="none" rotWithShape="0">
          <a:gsLst>
            <a:gs pos="0">
              <a:srgbClr val="FFCC66"/>
            </a:gs>
            <a:gs pos="50000">
              <a:srgbClr val="FFC000"/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  <a:tileRect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pPr algn="l"/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развития познавательных интересов, интеллектуальных и творческих способностей в процессе приобретения знаний и умений по физике</a:t>
          </a:r>
        </a:p>
      </dgm:t>
    </dgm:pt>
    <dgm:pt modelId="{702523E6-4EC2-484B-81D1-280FE122DF29}" type="parTrans" cxnId="{25F31E4C-92EE-414D-B59C-5BA5C99017D1}">
      <dgm:prSet/>
      <dgm:spPr>
        <a:xfrm>
          <a:off x="361254" y="1176513"/>
          <a:ext cx="213367" cy="1848869"/>
        </a:xfr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gm:spPr>
      <dgm:t>
        <a:bodyPr/>
        <a:lstStyle/>
        <a:p>
          <a:endParaRPr lang="ru-RU"/>
        </a:p>
      </dgm:t>
    </dgm:pt>
    <dgm:pt modelId="{43F3AF3A-24F5-4489-A9B1-016EB3626A1D}" type="sibTrans" cxnId="{25F31E4C-92EE-414D-B59C-5BA5C99017D1}">
      <dgm:prSet/>
      <dgm:spPr/>
      <dgm:t>
        <a:bodyPr/>
        <a:lstStyle/>
        <a:p>
          <a:endParaRPr lang="ru-RU"/>
        </a:p>
      </dgm:t>
    </dgm:pt>
    <dgm:pt modelId="{D8367B70-4B32-44A4-8B1F-4EB19E32CC21}">
      <dgm:prSet phldrT="[Текст]" custT="1"/>
      <dgm:spPr>
        <a:xfrm>
          <a:off x="574621" y="3733097"/>
          <a:ext cx="2307957" cy="1249659"/>
        </a:xfrm>
        <a:gradFill flip="none" rotWithShape="0">
          <a:gsLst>
            <a:gs pos="0">
              <a:srgbClr val="FFCC66"/>
            </a:gs>
            <a:gs pos="50000">
              <a:srgbClr val="FFC000"/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  <a:tileRect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pPr algn="l"/>
          <a:r>
            <a:rPr lang="ru-RU" sz="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2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воспитания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убежденности в возможности познания законов природы; использования достижений физики на благо развития человеческой цивилизации</a:t>
          </a:r>
        </a:p>
      </dgm:t>
    </dgm:pt>
    <dgm:pt modelId="{D58A893C-F797-46BE-9D3E-22EEE7820C48}" type="parTrans" cxnId="{1E99E290-76F1-4E29-B560-AFFC88C0297A}">
      <dgm:prSet/>
      <dgm:spPr>
        <a:xfrm>
          <a:off x="361254" y="1176513"/>
          <a:ext cx="213367" cy="3181413"/>
        </a:xfr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gm:spPr>
      <dgm:t>
        <a:bodyPr/>
        <a:lstStyle/>
        <a:p>
          <a:endParaRPr lang="ru-RU"/>
        </a:p>
      </dgm:t>
    </dgm:pt>
    <dgm:pt modelId="{5FA4759D-26CF-408D-AA63-6F8830C433CE}" type="sibTrans" cxnId="{1E99E290-76F1-4E29-B560-AFFC88C0297A}">
      <dgm:prSet/>
      <dgm:spPr/>
      <dgm:t>
        <a:bodyPr/>
        <a:lstStyle/>
        <a:p>
          <a:endParaRPr lang="ru-RU"/>
        </a:p>
      </dgm:t>
    </dgm:pt>
    <dgm:pt modelId="{94E18167-B75D-4454-AA64-F648835C87F2}">
      <dgm:prSet phldrT="[Текст]" custT="1"/>
      <dgm:spPr>
        <a:xfrm>
          <a:off x="3808540" y="3760088"/>
          <a:ext cx="2428288" cy="1786818"/>
        </a:xfrm>
        <a:gradFill rotWithShape="0">
          <a:gsLst>
            <a:gs pos="0">
              <a:srgbClr val="92D050"/>
            </a:gs>
            <a:gs pos="50000">
              <a:srgbClr val="FFFF99">
                <a:shade val="67500"/>
                <a:satMod val="11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pPr algn="l"/>
          <a:r>
            <a:rPr lang="ru-RU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сотрудничать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процессе совместного выполнения задач, </a:t>
          </a:r>
          <a:r>
            <a:rPr lang="ru-RU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уважительно относиться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к мнению оппонента</a:t>
          </a:r>
          <a:r>
            <a:rPr lang="ru-RU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; быть готовыми </a:t>
          </a:r>
          <a:r>
            <a:rPr lang="ru-RU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к морально-этической оценке использования научных достижений, </a:t>
          </a:r>
          <a:r>
            <a:rPr lang="ru-RU" sz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защищать окружающую среду от вредных воздействий технического прогресса</a:t>
          </a:r>
          <a:endParaRPr lang="ru-RU" sz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E20EFC8A-FCE3-4CB3-8425-432F531E0E90}" type="parTrans" cxnId="{717C1229-9872-41E5-B597-4876CD90B94F}">
      <dgm:prSet/>
      <dgm:spPr>
        <a:xfrm>
          <a:off x="3506451" y="908540"/>
          <a:ext cx="302088" cy="3744957"/>
        </a:xfr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gm:spPr>
      <dgm:t>
        <a:bodyPr/>
        <a:lstStyle/>
        <a:p>
          <a:endParaRPr lang="ru-RU"/>
        </a:p>
      </dgm:t>
    </dgm:pt>
    <dgm:pt modelId="{9F3BD6EB-D530-4AC2-9DD7-6F4328216D92}" type="sibTrans" cxnId="{717C1229-9872-41E5-B597-4876CD90B94F}">
      <dgm:prSet/>
      <dgm:spPr/>
      <dgm:t>
        <a:bodyPr/>
        <a:lstStyle/>
        <a:p>
          <a:endParaRPr lang="ru-RU"/>
        </a:p>
      </dgm:t>
    </dgm:pt>
    <dgm:pt modelId="{B8D7540A-0E76-43B4-A5CD-8262D2FBFEFA}" type="pres">
      <dgm:prSet presAssocID="{7F63948B-2F70-4E7D-833F-075DADBC62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52F46AD-9364-42EF-BC27-5B5DAEF0AA41}" type="pres">
      <dgm:prSet presAssocID="{E21CC147-EE49-4B7B-8D09-DA03D2852431}" presName="root" presStyleCnt="0"/>
      <dgm:spPr/>
    </dgm:pt>
    <dgm:pt modelId="{7F20C88D-44F3-4ECB-ADF7-A3F6F24F2652}" type="pres">
      <dgm:prSet presAssocID="{E21CC147-EE49-4B7B-8D09-DA03D2852431}" presName="rootComposite" presStyleCnt="0"/>
      <dgm:spPr/>
    </dgm:pt>
    <dgm:pt modelId="{6392CA56-E7AD-4DC2-8198-8C6439600A28}" type="pres">
      <dgm:prSet presAssocID="{E21CC147-EE49-4B7B-8D09-DA03D2852431}" presName="rootText" presStyleLbl="node1" presStyleIdx="0" presStyleCnt="2" custScaleX="238332" custScaleY="141049" custLinFactNeighborX="-316" custLinFactNeighborY="392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F8530D62-0DF6-4354-8A95-B4B0A961DA2F}" type="pres">
      <dgm:prSet presAssocID="{E21CC147-EE49-4B7B-8D09-DA03D2852431}" presName="rootConnector" presStyleLbl="node1" presStyleIdx="0" presStyleCnt="2"/>
      <dgm:spPr/>
      <dgm:t>
        <a:bodyPr/>
        <a:lstStyle/>
        <a:p>
          <a:endParaRPr lang="ru-RU"/>
        </a:p>
      </dgm:t>
    </dgm:pt>
    <dgm:pt modelId="{1B2C9D67-E6FB-48F3-A7CA-00542C5DC3CF}" type="pres">
      <dgm:prSet presAssocID="{E21CC147-EE49-4B7B-8D09-DA03D2852431}" presName="childShape" presStyleCnt="0"/>
      <dgm:spPr/>
    </dgm:pt>
    <dgm:pt modelId="{46538565-BEBA-4933-BA3F-26D6B0B51BF3}" type="pres">
      <dgm:prSet presAssocID="{00AC6E0B-0572-4587-BADB-59F2D75A0FFE}" presName="Name13" presStyleLbl="parChTrans1D2" presStyleIdx="0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9101"/>
              </a:lnTo>
              <a:lnTo>
                <a:pt x="213367" y="65910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77CD96ED-B308-4159-A4C8-AC3F8C401CC1}" type="pres">
      <dgm:prSet presAssocID="{956CC4E2-7CA9-4E64-B3C4-3413F8C1BD0F}" presName="childText" presStyleLbl="bgAcc1" presStyleIdx="0" presStyleCnt="6" custScaleX="245215" custScaleY="118678" custLinFactNeighborX="-9605" custLinFactNeighborY="561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6F957A8-72DC-43E2-A081-B5AF7E4829EC}" type="pres">
      <dgm:prSet presAssocID="{702523E6-4EC2-484B-81D1-280FE122DF29}" presName="Name13" presStyleLbl="parChTrans1D2" presStyleIdx="1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8869"/>
              </a:lnTo>
              <a:lnTo>
                <a:pt x="213367" y="1848869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73ADE999-0D62-4458-AC3C-E07112CAF80E}" type="pres">
      <dgm:prSet presAssocID="{0C1A01AC-5D2B-494C-AD02-257DBE854DB2}" presName="childText" presStyleLbl="bgAcc1" presStyleIdx="1" presStyleCnt="6" custScaleX="245108" custScaleY="132459" custLinFactNeighborX="-9605" custLinFactNeighborY="33199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49BB3E87-3944-4844-A892-0E0AF76B4D64}" type="pres">
      <dgm:prSet presAssocID="{D58A893C-F797-46BE-9D3E-22EEE7820C48}" presName="Name13" presStyleLbl="parChTrans1D2" presStyleIdx="2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1413"/>
              </a:lnTo>
              <a:lnTo>
                <a:pt x="213367" y="3181413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DC6B9682-7FC0-4737-A9D3-B6788F9A54C5}" type="pres">
      <dgm:prSet presAssocID="{D8367B70-4B32-44A4-8B1F-4EB19E32CC21}" presName="childText" presStyleLbl="bgAcc1" presStyleIdx="2" presStyleCnt="6" custScaleX="239687" custScaleY="172053" custLinFactNeighborX="-9605" custLinFactNeighborY="5708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F3F49A30-E894-4D2A-B14E-23D9BB4A463C}" type="pres">
      <dgm:prSet presAssocID="{92932239-F7CE-4F50-BDC7-E9FCC2189DF8}" presName="root" presStyleCnt="0"/>
      <dgm:spPr/>
    </dgm:pt>
    <dgm:pt modelId="{042C4AD7-CB83-491B-A3CD-CDDB0C2ED8E3}" type="pres">
      <dgm:prSet presAssocID="{92932239-F7CE-4F50-BDC7-E9FCC2189DF8}" presName="rootComposite" presStyleCnt="0"/>
      <dgm:spPr/>
    </dgm:pt>
    <dgm:pt modelId="{C906B2C3-0FAC-4C52-B716-E1E1E0B43F41}" type="pres">
      <dgm:prSet presAssocID="{92932239-F7CE-4F50-BDC7-E9FCC2189DF8}" presName="rootText" presStyleLbl="node1" presStyleIdx="1" presStyleCnt="2" custScaleX="252696" custScaleY="131185" custLinFactNeighborX="3327" custLinFactNeighborY="392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0C78F1FB-BD04-45A6-B640-ED0D7794598E}" type="pres">
      <dgm:prSet presAssocID="{92932239-F7CE-4F50-BDC7-E9FCC2189DF8}" presName="rootConnector" presStyleLbl="node1" presStyleIdx="1" presStyleCnt="2"/>
      <dgm:spPr/>
      <dgm:t>
        <a:bodyPr/>
        <a:lstStyle/>
        <a:p>
          <a:endParaRPr lang="ru-RU"/>
        </a:p>
      </dgm:t>
    </dgm:pt>
    <dgm:pt modelId="{90587985-CB68-4CC3-B8B0-2A01E02FB720}" type="pres">
      <dgm:prSet presAssocID="{92932239-F7CE-4F50-BDC7-E9FCC2189DF8}" presName="childShape" presStyleCnt="0"/>
      <dgm:spPr/>
    </dgm:pt>
    <dgm:pt modelId="{FE946213-473D-476C-8D64-34E252BF87E1}" type="pres">
      <dgm:prSet presAssocID="{5BC9C011-2C9D-4BB3-8EE3-CF97DEE1E689}" presName="Name13" presStyleLbl="parChTrans1D2" presStyleIdx="3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134"/>
              </a:lnTo>
              <a:lnTo>
                <a:pt x="302088" y="872134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FD45755-7346-4D7C-A5F0-DC6A1185F045}" type="pres">
      <dgm:prSet presAssocID="{C831373C-11AD-45FE-A649-DA1694083E61}" presName="childText" presStyleLbl="bgAcc1" presStyleIdx="3" presStyleCnt="6" custScaleX="293198" custScaleY="155136" custLinFactNeighborX="-8643" custLinFactNeighborY="391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B2560B8-E2D9-4743-8E63-59F9C5D82D64}" type="pres">
      <dgm:prSet presAssocID="{FB8860D2-A81B-45A8-8BAD-7855BCA61E05}" presName="Name13" presStyleLbl="parChTrans1D2" presStyleIdx="4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3687"/>
              </a:lnTo>
              <a:lnTo>
                <a:pt x="302088" y="2213687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C6E75BB-DE05-42F7-8A15-446E81FDF5CF}" type="pres">
      <dgm:prSet presAssocID="{3F54B4C2-26C3-4526-86A4-2BA71B8B63C9}" presName="childText" presStyleLbl="bgAcc1" presStyleIdx="4" presStyleCnt="6" custScaleX="288686" custScaleY="142536" custLinFactNeighborX="-8643" custLinFactNeighborY="660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E34D76F-684E-49D2-BCFC-79946F531714}" type="pres">
      <dgm:prSet presAssocID="{E20EFC8A-FCE3-4CB3-8425-432F531E0E90}" presName="Name13" presStyleLbl="parChTrans1D2" presStyleIdx="5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4957"/>
              </a:lnTo>
              <a:lnTo>
                <a:pt x="302088" y="3744957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918E938B-56A0-4C4C-867F-923539C25C90}" type="pres">
      <dgm:prSet presAssocID="{94E18167-B75D-4454-AA64-F648835C87F2}" presName="childText" presStyleLbl="bgAcc1" presStyleIdx="5" presStyleCnt="6" custScaleX="293198" custScaleY="171921" custLinFactNeighborX="-8643" custLinFactNeighborY="3048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22B6F571-59A1-4C7F-B0BC-9DE0A1D2F8CF}" type="presOf" srcId="{92932239-F7CE-4F50-BDC7-E9FCC2189DF8}" destId="{C906B2C3-0FAC-4C52-B716-E1E1E0B43F41}" srcOrd="0" destOrd="0" presId="urn:microsoft.com/office/officeart/2005/8/layout/hierarchy3"/>
    <dgm:cxn modelId="{05F7F591-5D4B-43AA-8A17-C296866302BA}" srcId="{7F63948B-2F70-4E7D-833F-075DADBC6250}" destId="{E21CC147-EE49-4B7B-8D09-DA03D2852431}" srcOrd="0" destOrd="0" parTransId="{383C9C7F-E9B2-47EB-929E-D76B2EEB8605}" sibTransId="{F1CE9CDC-AA60-405A-A9A1-44AE73110DFA}"/>
    <dgm:cxn modelId="{53DD0695-AA45-45BD-8096-BE22E693FF3C}" type="presOf" srcId="{E20EFC8A-FCE3-4CB3-8425-432F531E0E90}" destId="{8E34D76F-684E-49D2-BCFC-79946F531714}" srcOrd="0" destOrd="0" presId="urn:microsoft.com/office/officeart/2005/8/layout/hierarchy3"/>
    <dgm:cxn modelId="{63E3F88B-6A67-47BF-BF11-3DB105588477}" type="presOf" srcId="{C831373C-11AD-45FE-A649-DA1694083E61}" destId="{8FD45755-7346-4D7C-A5F0-DC6A1185F045}" srcOrd="0" destOrd="0" presId="urn:microsoft.com/office/officeart/2005/8/layout/hierarchy3"/>
    <dgm:cxn modelId="{1E99E290-76F1-4E29-B560-AFFC88C0297A}" srcId="{E21CC147-EE49-4B7B-8D09-DA03D2852431}" destId="{D8367B70-4B32-44A4-8B1F-4EB19E32CC21}" srcOrd="2" destOrd="0" parTransId="{D58A893C-F797-46BE-9D3E-22EEE7820C48}" sibTransId="{5FA4759D-26CF-408D-AA63-6F8830C433CE}"/>
    <dgm:cxn modelId="{4EB6B312-1BF9-4ED9-BBA2-012EFD5869D5}" type="presOf" srcId="{956CC4E2-7CA9-4E64-B3C4-3413F8C1BD0F}" destId="{77CD96ED-B308-4159-A4C8-AC3F8C401CC1}" srcOrd="0" destOrd="0" presId="urn:microsoft.com/office/officeart/2005/8/layout/hierarchy3"/>
    <dgm:cxn modelId="{75873F09-BB1B-42A6-ADCC-323D25CF21D3}" type="presOf" srcId="{E21CC147-EE49-4B7B-8D09-DA03D2852431}" destId="{F8530D62-0DF6-4354-8A95-B4B0A961DA2F}" srcOrd="1" destOrd="0" presId="urn:microsoft.com/office/officeart/2005/8/layout/hierarchy3"/>
    <dgm:cxn modelId="{9F839CE5-1123-4BD7-94E8-C612AFE1A384}" type="presOf" srcId="{D8367B70-4B32-44A4-8B1F-4EB19E32CC21}" destId="{DC6B9682-7FC0-4737-A9D3-B6788F9A54C5}" srcOrd="0" destOrd="0" presId="urn:microsoft.com/office/officeart/2005/8/layout/hierarchy3"/>
    <dgm:cxn modelId="{40475454-D7F5-4DCA-9A83-3299034D3FB8}" srcId="{E21CC147-EE49-4B7B-8D09-DA03D2852431}" destId="{956CC4E2-7CA9-4E64-B3C4-3413F8C1BD0F}" srcOrd="0" destOrd="0" parTransId="{00AC6E0B-0572-4587-BADB-59F2D75A0FFE}" sibTransId="{51FB681E-ADD9-4414-89B1-2EA693F9A73C}"/>
    <dgm:cxn modelId="{1D63EE80-AA62-4C83-95BB-450269EE606E}" type="presOf" srcId="{00AC6E0B-0572-4587-BADB-59F2D75A0FFE}" destId="{46538565-BEBA-4933-BA3F-26D6B0B51BF3}" srcOrd="0" destOrd="0" presId="urn:microsoft.com/office/officeart/2005/8/layout/hierarchy3"/>
    <dgm:cxn modelId="{2B399096-1F13-48FB-B5B5-1B3D8D87DBF8}" type="presOf" srcId="{0C1A01AC-5D2B-494C-AD02-257DBE854DB2}" destId="{73ADE999-0D62-4458-AC3C-E07112CAF80E}" srcOrd="0" destOrd="0" presId="urn:microsoft.com/office/officeart/2005/8/layout/hierarchy3"/>
    <dgm:cxn modelId="{CBCCCC63-ABC7-4E58-B630-B41034BA28D4}" srcId="{92932239-F7CE-4F50-BDC7-E9FCC2189DF8}" destId="{C831373C-11AD-45FE-A649-DA1694083E61}" srcOrd="0" destOrd="0" parTransId="{5BC9C011-2C9D-4BB3-8EE3-CF97DEE1E689}" sibTransId="{19E589CA-5A60-49EA-9007-082584F1CF62}"/>
    <dgm:cxn modelId="{86D1F570-7F79-4492-8E26-3B817BB4593B}" type="presOf" srcId="{3F54B4C2-26C3-4526-86A4-2BA71B8B63C9}" destId="{0C6E75BB-DE05-42F7-8A15-446E81FDF5CF}" srcOrd="0" destOrd="0" presId="urn:microsoft.com/office/officeart/2005/8/layout/hierarchy3"/>
    <dgm:cxn modelId="{2B2064EF-22CC-4610-8551-C98655000883}" type="presOf" srcId="{FB8860D2-A81B-45A8-8BAD-7855BCA61E05}" destId="{EB2560B8-E2D9-4743-8E63-59F9C5D82D64}" srcOrd="0" destOrd="0" presId="urn:microsoft.com/office/officeart/2005/8/layout/hierarchy3"/>
    <dgm:cxn modelId="{DB8FCBFB-A542-4595-A800-1DB8920994E0}" type="presOf" srcId="{5BC9C011-2C9D-4BB3-8EE3-CF97DEE1E689}" destId="{FE946213-473D-476C-8D64-34E252BF87E1}" srcOrd="0" destOrd="0" presId="urn:microsoft.com/office/officeart/2005/8/layout/hierarchy3"/>
    <dgm:cxn modelId="{717C1229-9872-41E5-B597-4876CD90B94F}" srcId="{92932239-F7CE-4F50-BDC7-E9FCC2189DF8}" destId="{94E18167-B75D-4454-AA64-F648835C87F2}" srcOrd="2" destOrd="0" parTransId="{E20EFC8A-FCE3-4CB3-8425-432F531E0E90}" sibTransId="{9F3BD6EB-D530-4AC2-9DD7-6F4328216D92}"/>
    <dgm:cxn modelId="{4FF83A68-4BAE-4785-9194-7D4BDD8EDC41}" type="presOf" srcId="{E21CC147-EE49-4B7B-8D09-DA03D2852431}" destId="{6392CA56-E7AD-4DC2-8198-8C6439600A28}" srcOrd="0" destOrd="0" presId="urn:microsoft.com/office/officeart/2005/8/layout/hierarchy3"/>
    <dgm:cxn modelId="{D9A232D9-D2C9-4B3A-88AA-C0423A6CEC3F}" srcId="{92932239-F7CE-4F50-BDC7-E9FCC2189DF8}" destId="{3F54B4C2-26C3-4526-86A4-2BA71B8B63C9}" srcOrd="1" destOrd="0" parTransId="{FB8860D2-A81B-45A8-8BAD-7855BCA61E05}" sibTransId="{F55287A7-8CDA-4284-ACB8-7871AEC92C45}"/>
    <dgm:cxn modelId="{29CDE4FC-13A7-47CF-8AB6-2C1362E800F0}" srcId="{7F63948B-2F70-4E7D-833F-075DADBC6250}" destId="{92932239-F7CE-4F50-BDC7-E9FCC2189DF8}" srcOrd="1" destOrd="0" parTransId="{10E1DF7D-D9A3-4D9C-AFBF-74EA3A79EEDF}" sibTransId="{DF7FC962-808E-4BB1-8AB7-36A27B8CA223}"/>
    <dgm:cxn modelId="{CB13D58A-4BA5-447C-99F6-2D6B695CF678}" type="presOf" srcId="{7F63948B-2F70-4E7D-833F-075DADBC6250}" destId="{B8D7540A-0E76-43B4-A5CD-8262D2FBFEFA}" srcOrd="0" destOrd="0" presId="urn:microsoft.com/office/officeart/2005/8/layout/hierarchy3"/>
    <dgm:cxn modelId="{98C14FC8-0859-48B0-BBEC-3406E3ABA6A3}" type="presOf" srcId="{94E18167-B75D-4454-AA64-F648835C87F2}" destId="{918E938B-56A0-4C4C-867F-923539C25C90}" srcOrd="0" destOrd="0" presId="urn:microsoft.com/office/officeart/2005/8/layout/hierarchy3"/>
    <dgm:cxn modelId="{DF7705EF-059B-4084-B411-DA22E3C9BE14}" type="presOf" srcId="{702523E6-4EC2-484B-81D1-280FE122DF29}" destId="{E6F957A8-72DC-43E2-A081-B5AF7E4829EC}" srcOrd="0" destOrd="0" presId="urn:microsoft.com/office/officeart/2005/8/layout/hierarchy3"/>
    <dgm:cxn modelId="{E1E1F4FB-4191-4E2D-9EBE-643698B7087E}" type="presOf" srcId="{92932239-F7CE-4F50-BDC7-E9FCC2189DF8}" destId="{0C78F1FB-BD04-45A6-B640-ED0D7794598E}" srcOrd="1" destOrd="0" presId="urn:microsoft.com/office/officeart/2005/8/layout/hierarchy3"/>
    <dgm:cxn modelId="{25F31E4C-92EE-414D-B59C-5BA5C99017D1}" srcId="{E21CC147-EE49-4B7B-8D09-DA03D2852431}" destId="{0C1A01AC-5D2B-494C-AD02-257DBE854DB2}" srcOrd="1" destOrd="0" parTransId="{702523E6-4EC2-484B-81D1-280FE122DF29}" sibTransId="{43F3AF3A-24F5-4489-A9B1-016EB3626A1D}"/>
    <dgm:cxn modelId="{FB1EA1EF-BB54-43DB-9FDB-769C0A3082D3}" type="presOf" srcId="{D58A893C-F797-46BE-9D3E-22EEE7820C48}" destId="{49BB3E87-3944-4844-A892-0E0AF76B4D64}" srcOrd="0" destOrd="0" presId="urn:microsoft.com/office/officeart/2005/8/layout/hierarchy3"/>
    <dgm:cxn modelId="{C2857ED3-074F-4550-8E35-BE439E14770B}" type="presParOf" srcId="{B8D7540A-0E76-43B4-A5CD-8262D2FBFEFA}" destId="{252F46AD-9364-42EF-BC27-5B5DAEF0AA41}" srcOrd="0" destOrd="0" presId="urn:microsoft.com/office/officeart/2005/8/layout/hierarchy3"/>
    <dgm:cxn modelId="{7A6147DE-5557-4D79-9079-152022D85532}" type="presParOf" srcId="{252F46AD-9364-42EF-BC27-5B5DAEF0AA41}" destId="{7F20C88D-44F3-4ECB-ADF7-A3F6F24F2652}" srcOrd="0" destOrd="0" presId="urn:microsoft.com/office/officeart/2005/8/layout/hierarchy3"/>
    <dgm:cxn modelId="{7847173B-E46E-47FF-8065-EF678A382155}" type="presParOf" srcId="{7F20C88D-44F3-4ECB-ADF7-A3F6F24F2652}" destId="{6392CA56-E7AD-4DC2-8198-8C6439600A28}" srcOrd="0" destOrd="0" presId="urn:microsoft.com/office/officeart/2005/8/layout/hierarchy3"/>
    <dgm:cxn modelId="{FE51A8DB-C1AF-45F4-AC58-86A39B4DBF2D}" type="presParOf" srcId="{7F20C88D-44F3-4ECB-ADF7-A3F6F24F2652}" destId="{F8530D62-0DF6-4354-8A95-B4B0A961DA2F}" srcOrd="1" destOrd="0" presId="urn:microsoft.com/office/officeart/2005/8/layout/hierarchy3"/>
    <dgm:cxn modelId="{A5D745EF-69AC-4372-916F-0809FACF1EB9}" type="presParOf" srcId="{252F46AD-9364-42EF-BC27-5B5DAEF0AA41}" destId="{1B2C9D67-E6FB-48F3-A7CA-00542C5DC3CF}" srcOrd="1" destOrd="0" presId="urn:microsoft.com/office/officeart/2005/8/layout/hierarchy3"/>
    <dgm:cxn modelId="{78B73B2E-322C-4F59-84AB-9E1BC7DB9934}" type="presParOf" srcId="{1B2C9D67-E6FB-48F3-A7CA-00542C5DC3CF}" destId="{46538565-BEBA-4933-BA3F-26D6B0B51BF3}" srcOrd="0" destOrd="0" presId="urn:microsoft.com/office/officeart/2005/8/layout/hierarchy3"/>
    <dgm:cxn modelId="{282445C6-5D63-44E1-8BA4-EA75F47F5861}" type="presParOf" srcId="{1B2C9D67-E6FB-48F3-A7CA-00542C5DC3CF}" destId="{77CD96ED-B308-4159-A4C8-AC3F8C401CC1}" srcOrd="1" destOrd="0" presId="urn:microsoft.com/office/officeart/2005/8/layout/hierarchy3"/>
    <dgm:cxn modelId="{7CC7AF6D-A774-4D12-99F3-374C51661D91}" type="presParOf" srcId="{1B2C9D67-E6FB-48F3-A7CA-00542C5DC3CF}" destId="{E6F957A8-72DC-43E2-A081-B5AF7E4829EC}" srcOrd="2" destOrd="0" presId="urn:microsoft.com/office/officeart/2005/8/layout/hierarchy3"/>
    <dgm:cxn modelId="{FC01D5CB-23A9-4BAD-A00E-F7503F3E3C5D}" type="presParOf" srcId="{1B2C9D67-E6FB-48F3-A7CA-00542C5DC3CF}" destId="{73ADE999-0D62-4458-AC3C-E07112CAF80E}" srcOrd="3" destOrd="0" presId="urn:microsoft.com/office/officeart/2005/8/layout/hierarchy3"/>
    <dgm:cxn modelId="{16B35198-89C7-4AEE-A2EC-B3FF10815E98}" type="presParOf" srcId="{1B2C9D67-E6FB-48F3-A7CA-00542C5DC3CF}" destId="{49BB3E87-3944-4844-A892-0E0AF76B4D64}" srcOrd="4" destOrd="0" presId="urn:microsoft.com/office/officeart/2005/8/layout/hierarchy3"/>
    <dgm:cxn modelId="{DDDEBFA2-BFE1-44F0-9544-F112F740E36E}" type="presParOf" srcId="{1B2C9D67-E6FB-48F3-A7CA-00542C5DC3CF}" destId="{DC6B9682-7FC0-4737-A9D3-B6788F9A54C5}" srcOrd="5" destOrd="0" presId="urn:microsoft.com/office/officeart/2005/8/layout/hierarchy3"/>
    <dgm:cxn modelId="{C18AAD27-CCCC-46E4-8C62-EE90B662939C}" type="presParOf" srcId="{B8D7540A-0E76-43B4-A5CD-8262D2FBFEFA}" destId="{F3F49A30-E894-4D2A-B14E-23D9BB4A463C}" srcOrd="1" destOrd="0" presId="urn:microsoft.com/office/officeart/2005/8/layout/hierarchy3"/>
    <dgm:cxn modelId="{615BFC1E-6D1A-4E12-B899-7605C80FBFE8}" type="presParOf" srcId="{F3F49A30-E894-4D2A-B14E-23D9BB4A463C}" destId="{042C4AD7-CB83-491B-A3CD-CDDB0C2ED8E3}" srcOrd="0" destOrd="0" presId="urn:microsoft.com/office/officeart/2005/8/layout/hierarchy3"/>
    <dgm:cxn modelId="{C47BBE25-001E-43B3-873B-D6CD1BBA28E9}" type="presParOf" srcId="{042C4AD7-CB83-491B-A3CD-CDDB0C2ED8E3}" destId="{C906B2C3-0FAC-4C52-B716-E1E1E0B43F41}" srcOrd="0" destOrd="0" presId="urn:microsoft.com/office/officeart/2005/8/layout/hierarchy3"/>
    <dgm:cxn modelId="{62F6E12E-B795-40FB-AEE0-BD1DC39AAC1D}" type="presParOf" srcId="{042C4AD7-CB83-491B-A3CD-CDDB0C2ED8E3}" destId="{0C78F1FB-BD04-45A6-B640-ED0D7794598E}" srcOrd="1" destOrd="0" presId="urn:microsoft.com/office/officeart/2005/8/layout/hierarchy3"/>
    <dgm:cxn modelId="{7380075D-34B8-4CD7-8871-2FFB74A1D2A9}" type="presParOf" srcId="{F3F49A30-E894-4D2A-B14E-23D9BB4A463C}" destId="{90587985-CB68-4CC3-B8B0-2A01E02FB720}" srcOrd="1" destOrd="0" presId="urn:microsoft.com/office/officeart/2005/8/layout/hierarchy3"/>
    <dgm:cxn modelId="{A088431A-7BEF-4351-825D-61019AC327BE}" type="presParOf" srcId="{90587985-CB68-4CC3-B8B0-2A01E02FB720}" destId="{FE946213-473D-476C-8D64-34E252BF87E1}" srcOrd="0" destOrd="0" presId="urn:microsoft.com/office/officeart/2005/8/layout/hierarchy3"/>
    <dgm:cxn modelId="{51ABAEC3-0C53-48CE-AB84-896154B684AF}" type="presParOf" srcId="{90587985-CB68-4CC3-B8B0-2A01E02FB720}" destId="{8FD45755-7346-4D7C-A5F0-DC6A1185F045}" srcOrd="1" destOrd="0" presId="urn:microsoft.com/office/officeart/2005/8/layout/hierarchy3"/>
    <dgm:cxn modelId="{58D04D11-2A4B-4EF9-9A6D-650022015079}" type="presParOf" srcId="{90587985-CB68-4CC3-B8B0-2A01E02FB720}" destId="{EB2560B8-E2D9-4743-8E63-59F9C5D82D64}" srcOrd="2" destOrd="0" presId="urn:microsoft.com/office/officeart/2005/8/layout/hierarchy3"/>
    <dgm:cxn modelId="{C84A2BC3-69DA-4F16-BB51-0716246BFF25}" type="presParOf" srcId="{90587985-CB68-4CC3-B8B0-2A01E02FB720}" destId="{0C6E75BB-DE05-42F7-8A15-446E81FDF5CF}" srcOrd="3" destOrd="0" presId="urn:microsoft.com/office/officeart/2005/8/layout/hierarchy3"/>
    <dgm:cxn modelId="{337130FB-6297-4325-B055-35047B70C259}" type="presParOf" srcId="{90587985-CB68-4CC3-B8B0-2A01E02FB720}" destId="{8E34D76F-684E-49D2-BCFC-79946F531714}" srcOrd="4" destOrd="0" presId="urn:microsoft.com/office/officeart/2005/8/layout/hierarchy3"/>
    <dgm:cxn modelId="{E9C012FA-35B2-4E55-8D01-C6B148FACB16}" type="presParOf" srcId="{90587985-CB68-4CC3-B8B0-2A01E02FB720}" destId="{918E938B-56A0-4C4C-867F-923539C25C9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071705-C965-44C8-8431-141C8908423C}" type="doc">
      <dgm:prSet loTypeId="urn:microsoft.com/office/officeart/2009/layout/ReverseList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79024F7-2822-47DC-8AFE-F70DB1DC1948}">
      <dgm:prSet phldrT="[Текст]" custT="1"/>
      <dgm:spPr>
        <a:xfrm rot="16200000">
          <a:off x="-226986" y="226992"/>
          <a:ext cx="4392482" cy="3938509"/>
        </a:xfrm>
        <a:gradFill rotWithShape="0">
          <a:gsLst>
            <a:gs pos="0">
              <a:schemeClr val="accent1">
                <a:lumMod val="85000"/>
              </a:schemeClr>
            </a:gs>
            <a:gs pos="61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/>
          <a:r>
            <a:rPr lang="ru-RU" sz="2800" b="1" dirty="0" smtClean="0">
              <a:latin typeface="Candara"/>
              <a:ea typeface="+mn-ea"/>
              <a:cs typeface="+mn-cs"/>
            </a:rPr>
            <a:t>      </a:t>
          </a:r>
          <a:r>
            <a:rPr lang="ru-RU" sz="2800" b="1" dirty="0" smtClean="0">
              <a:latin typeface="Times New Roman" pitchFamily="18" charset="0"/>
              <a:ea typeface="+mn-ea"/>
              <a:cs typeface="Times New Roman" pitchFamily="18" charset="0"/>
            </a:rPr>
            <a:t>Инструкции</a:t>
          </a:r>
          <a:r>
            <a:rPr lang="ru-RU" sz="2000" dirty="0" smtClean="0">
              <a:latin typeface="Times New Roman" pitchFamily="18" charset="0"/>
              <a:ea typeface="+mn-ea"/>
              <a:cs typeface="Times New Roman" pitchFamily="18" charset="0"/>
            </a:rPr>
            <a:t> </a:t>
          </a:r>
        </a:p>
        <a:p>
          <a:pPr algn="l"/>
          <a:r>
            <a:rPr lang="ru-RU" sz="1400" dirty="0" smtClean="0">
              <a:latin typeface="Times New Roman" pitchFamily="18" charset="0"/>
              <a:ea typeface="+mn-ea"/>
              <a:cs typeface="Times New Roman" pitchFamily="18" charset="0"/>
            </a:rPr>
            <a:t>содержат тему работы, перечень необходимого оборудования, в них сформулированы цели предстоящей работы, дана  краткая теоретическая справка по изученному материалу и методика выполнения.</a:t>
          </a:r>
          <a:endParaRPr lang="ru-RU" sz="1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750A50D-D84C-4993-AE0D-3A51EF880BB5}" type="parTrans" cxnId="{A7E87217-050A-472E-B2A0-D6D494154FA3}">
      <dgm:prSet/>
      <dgm:spPr/>
      <dgm:t>
        <a:bodyPr/>
        <a:lstStyle/>
        <a:p>
          <a:endParaRPr lang="ru-RU" sz="2000"/>
        </a:p>
      </dgm:t>
    </dgm:pt>
    <dgm:pt modelId="{6A1EAF24-7F1B-4BA5-B366-DE60550E6E70}" type="sibTrans" cxnId="{A7E87217-050A-472E-B2A0-D6D494154FA3}">
      <dgm:prSet/>
      <dgm:spPr/>
      <dgm:t>
        <a:bodyPr/>
        <a:lstStyle/>
        <a:p>
          <a:endParaRPr lang="ru-RU" sz="2000"/>
        </a:p>
      </dgm:t>
    </dgm:pt>
    <dgm:pt modelId="{38D4E022-77D3-4EDF-8DA5-2BBE73F5BA77}">
      <dgm:prSet phldrT="[Текст]" custT="1"/>
      <dgm:spPr>
        <a:xfrm rot="5400000">
          <a:off x="4407861" y="134510"/>
          <a:ext cx="4324510" cy="4141540"/>
        </a:xfrm>
        <a:gradFill rotWithShape="0">
          <a:gsLst>
            <a:gs pos="0">
              <a:schemeClr val="accent1">
                <a:lumMod val="85000"/>
              </a:schemeClr>
            </a:gs>
            <a:gs pos="61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2800" b="1" dirty="0" smtClean="0">
              <a:latin typeface="Times New Roman" pitchFamily="18" charset="0"/>
              <a:ea typeface="+mn-ea"/>
              <a:cs typeface="Times New Roman" pitchFamily="18" charset="0"/>
            </a:rPr>
            <a:t>Отчёты обучающихся </a:t>
          </a:r>
        </a:p>
        <a:p>
          <a:r>
            <a:rPr lang="ru-RU" sz="1400" dirty="0" smtClean="0">
              <a:latin typeface="Times New Roman" pitchFamily="18" charset="0"/>
              <a:ea typeface="+mn-ea"/>
              <a:cs typeface="Times New Roman" pitchFamily="18" charset="0"/>
            </a:rPr>
            <a:t>отражают выполнение поставленных целей, демонстрируют навыки работы с приборами, умения использовать полученные результаты измерений для вычислений искомых величин с использованием физических формул, способность анализировать результаты и делать выводы по проделанной работе.  </a:t>
          </a:r>
          <a:endParaRPr lang="ru-RU" sz="1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2881E66-2265-4766-8C40-A30729D9FA6D}" type="parTrans" cxnId="{64D7C95E-E18E-4F3D-921C-C3198EA892D0}">
      <dgm:prSet/>
      <dgm:spPr/>
      <dgm:t>
        <a:bodyPr/>
        <a:lstStyle/>
        <a:p>
          <a:endParaRPr lang="ru-RU" sz="2000"/>
        </a:p>
      </dgm:t>
    </dgm:pt>
    <dgm:pt modelId="{EB05E160-3FED-4845-9E86-3A6441C1E176}" type="sibTrans" cxnId="{64D7C95E-E18E-4F3D-921C-C3198EA892D0}">
      <dgm:prSet/>
      <dgm:spPr/>
      <dgm:t>
        <a:bodyPr/>
        <a:lstStyle/>
        <a:p>
          <a:endParaRPr lang="ru-RU" sz="2000"/>
        </a:p>
      </dgm:t>
    </dgm:pt>
    <dgm:pt modelId="{88F03FE6-681F-4090-ADBA-212B3C2D80D4}" type="pres">
      <dgm:prSet presAssocID="{11071705-C965-44C8-8431-141C8908423C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F652ED7-79BA-4CD4-A40E-73C0B3A2A2C3}" type="pres">
      <dgm:prSet presAssocID="{11071705-C965-44C8-8431-141C8908423C}" presName="LeftText" presStyleLbl="revTx" presStyleIdx="0" presStyleCnt="0">
        <dgm:presLayoutVars>
          <dgm:bulletEnabled val="1"/>
        </dgm:presLayoutVars>
      </dgm:prSet>
      <dgm:spPr>
        <a:prstGeom prst="round2SameRect">
          <a:avLst>
            <a:gd name="adj1" fmla="val 1667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0B2AB9A6-230A-4C12-9886-B9682A64F404}" type="pres">
      <dgm:prSet presAssocID="{11071705-C965-44C8-8431-141C8908423C}" presName="LeftNode" presStyleLbl="bgImgPlace1" presStyleIdx="0" presStyleCnt="2" custScaleX="154973" custScaleY="107043" custLinFactX="-2655" custLinFactNeighborX="-100000" custLinFactNeighborY="321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7EDC2712-1AA0-41EE-A042-E9E5A27A8D5C}" type="pres">
      <dgm:prSet presAssocID="{11071705-C965-44C8-8431-141C8908423C}" presName="RightText" presStyleLbl="revTx" presStyleIdx="0" presStyleCnt="0">
        <dgm:presLayoutVars>
          <dgm:bulletEnabled val="1"/>
        </dgm:presLayoutVars>
      </dgm:prSet>
      <dgm:spPr>
        <a:prstGeom prst="round2SameRect">
          <a:avLst>
            <a:gd name="adj1" fmla="val 1667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22DC1921-A1E6-4DB5-871E-DAE3B430BCB3}" type="pres">
      <dgm:prSet presAssocID="{11071705-C965-44C8-8431-141C8908423C}" presName="RightNode" presStyleLbl="bgImgPlace1" presStyleIdx="1" presStyleCnt="2" custScaleX="170060" custScaleY="124993" custLinFactX="5234" custLinFactNeighborX="100000" custLinFactNeighborY="32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E4D67B0-BDFF-4F8B-9C17-65F54515D33E}" type="pres">
      <dgm:prSet presAssocID="{11071705-C965-44C8-8431-141C8908423C}" presName="TopArrow" presStyleLbl="node1" presStyleIdx="0" presStyleCnt="2" custScaleX="204077" custScaleY="69220" custLinFactNeighborX="-19615" custLinFactNeighborY="-9030"/>
      <dgm:spPr>
        <a:xfrm>
          <a:off x="3606860" y="-504165"/>
          <a:ext cx="1555497" cy="1248725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rgbClr val="FF33CC"/>
        </a:solidFill>
      </dgm:spPr>
      <dgm:t>
        <a:bodyPr/>
        <a:lstStyle/>
        <a:p>
          <a:endParaRPr lang="ru-RU"/>
        </a:p>
      </dgm:t>
    </dgm:pt>
    <dgm:pt modelId="{67F35603-6396-4333-80C2-EAC8B01EA339}" type="pres">
      <dgm:prSet presAssocID="{11071705-C965-44C8-8431-141C8908423C}" presName="BottomArrow" presStyleLbl="node1" presStyleIdx="1" presStyleCnt="2" custAng="606138" custScaleX="210061" custScaleY="104025" custLinFactNeighborX="-6387" custLinFactNeighborY="11270"/>
      <dgm:spPr>
        <a:xfrm rot="10800000">
          <a:off x="3456382" y="3571369"/>
          <a:ext cx="1424485" cy="1369791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rgbClr val="FF33CC"/>
        </a:solidFill>
      </dgm:spPr>
      <dgm:t>
        <a:bodyPr/>
        <a:lstStyle/>
        <a:p>
          <a:endParaRPr lang="ru-RU"/>
        </a:p>
      </dgm:t>
    </dgm:pt>
  </dgm:ptLst>
  <dgm:cxnLst>
    <dgm:cxn modelId="{F4D305B1-18E4-4BA1-A6AA-33A0E29CD841}" type="presOf" srcId="{38D4E022-77D3-4EDF-8DA5-2BBE73F5BA77}" destId="{22DC1921-A1E6-4DB5-871E-DAE3B430BCB3}" srcOrd="1" destOrd="0" presId="urn:microsoft.com/office/officeart/2009/layout/ReverseList"/>
    <dgm:cxn modelId="{B79418F8-20AF-4C1B-B858-C5272EEB2776}" type="presOf" srcId="{B79024F7-2822-47DC-8AFE-F70DB1DC1948}" destId="{0B2AB9A6-230A-4C12-9886-B9682A64F404}" srcOrd="1" destOrd="0" presId="urn:microsoft.com/office/officeart/2009/layout/ReverseList"/>
    <dgm:cxn modelId="{E9DBD429-3542-489A-AEBD-AB573FE14B18}" type="presOf" srcId="{11071705-C965-44C8-8431-141C8908423C}" destId="{88F03FE6-681F-4090-ADBA-212B3C2D80D4}" srcOrd="0" destOrd="0" presId="urn:microsoft.com/office/officeart/2009/layout/ReverseList"/>
    <dgm:cxn modelId="{4B41CACB-605E-42BD-8E9B-91B214898AA8}" type="presOf" srcId="{B79024F7-2822-47DC-8AFE-F70DB1DC1948}" destId="{9F652ED7-79BA-4CD4-A40E-73C0B3A2A2C3}" srcOrd="0" destOrd="0" presId="urn:microsoft.com/office/officeart/2009/layout/ReverseList"/>
    <dgm:cxn modelId="{A7E87217-050A-472E-B2A0-D6D494154FA3}" srcId="{11071705-C965-44C8-8431-141C8908423C}" destId="{B79024F7-2822-47DC-8AFE-F70DB1DC1948}" srcOrd="0" destOrd="0" parTransId="{7750A50D-D84C-4993-AE0D-3A51EF880BB5}" sibTransId="{6A1EAF24-7F1B-4BA5-B366-DE60550E6E70}"/>
    <dgm:cxn modelId="{DF3CC3B8-10F4-4AEB-86E9-1E43D7EA1C31}" type="presOf" srcId="{38D4E022-77D3-4EDF-8DA5-2BBE73F5BA77}" destId="{7EDC2712-1AA0-41EE-A042-E9E5A27A8D5C}" srcOrd="0" destOrd="0" presId="urn:microsoft.com/office/officeart/2009/layout/ReverseList"/>
    <dgm:cxn modelId="{64D7C95E-E18E-4F3D-921C-C3198EA892D0}" srcId="{11071705-C965-44C8-8431-141C8908423C}" destId="{38D4E022-77D3-4EDF-8DA5-2BBE73F5BA77}" srcOrd="1" destOrd="0" parTransId="{12881E66-2265-4766-8C40-A30729D9FA6D}" sibTransId="{EB05E160-3FED-4845-9E86-3A6441C1E176}"/>
    <dgm:cxn modelId="{6765FF4E-28BA-4EB0-8560-10F03DA1A901}" type="presParOf" srcId="{88F03FE6-681F-4090-ADBA-212B3C2D80D4}" destId="{9F652ED7-79BA-4CD4-A40E-73C0B3A2A2C3}" srcOrd="0" destOrd="0" presId="urn:microsoft.com/office/officeart/2009/layout/ReverseList"/>
    <dgm:cxn modelId="{DF11E9C9-D155-4B12-A657-2A232DCC317E}" type="presParOf" srcId="{88F03FE6-681F-4090-ADBA-212B3C2D80D4}" destId="{0B2AB9A6-230A-4C12-9886-B9682A64F404}" srcOrd="1" destOrd="0" presId="urn:microsoft.com/office/officeart/2009/layout/ReverseList"/>
    <dgm:cxn modelId="{55EEBD96-EBF9-4171-818B-B89B78260371}" type="presParOf" srcId="{88F03FE6-681F-4090-ADBA-212B3C2D80D4}" destId="{7EDC2712-1AA0-41EE-A042-E9E5A27A8D5C}" srcOrd="2" destOrd="0" presId="urn:microsoft.com/office/officeart/2009/layout/ReverseList"/>
    <dgm:cxn modelId="{BD4B30AE-AD86-467F-92A1-1887172B688E}" type="presParOf" srcId="{88F03FE6-681F-4090-ADBA-212B3C2D80D4}" destId="{22DC1921-A1E6-4DB5-871E-DAE3B430BCB3}" srcOrd="3" destOrd="0" presId="urn:microsoft.com/office/officeart/2009/layout/ReverseList"/>
    <dgm:cxn modelId="{C8D42269-7FB3-4268-A352-9E1DA8DDB8CE}" type="presParOf" srcId="{88F03FE6-681F-4090-ADBA-212B3C2D80D4}" destId="{EE4D67B0-BDFF-4F8B-9C17-65F54515D33E}" srcOrd="4" destOrd="0" presId="urn:microsoft.com/office/officeart/2009/layout/ReverseList"/>
    <dgm:cxn modelId="{079CE7BD-CCE9-471D-AB4F-5BBB3F49FFC3}" type="presParOf" srcId="{88F03FE6-681F-4090-ADBA-212B3C2D80D4}" destId="{67F35603-6396-4333-80C2-EAC8B01EA33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6C705B-2962-49F9-8DC1-61150493C4E3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56239-06FA-41F4-9FA6-B7EE2E31A82C}">
      <dgm:prSet phldrT="[Текст]" custT="1"/>
      <dgm:spPr>
        <a:xfrm rot="16200000">
          <a:off x="690635" y="2139869"/>
          <a:ext cx="4195186" cy="797085"/>
        </a:xfrm>
        <a:prstGeom prst="rect">
          <a:avLst/>
        </a:prstGeom>
        <a:solidFill>
          <a:srgbClr val="00B0F0"/>
        </a:solidFill>
        <a:ln w="28575"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3200" b="1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Лабораторная работа</a:t>
          </a:r>
          <a:endParaRPr lang="ru-RU" sz="3200" b="1" dirty="0"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6DB43C6-C0B9-4838-B20F-8DA59834F280}" type="parTrans" cxnId="{C01A7D0D-3A27-4BED-A1B7-3D497AD3041C}">
      <dgm:prSet/>
      <dgm:spPr/>
      <dgm:t>
        <a:bodyPr/>
        <a:lstStyle/>
        <a:p>
          <a:endParaRPr lang="ru-RU"/>
        </a:p>
      </dgm:t>
    </dgm:pt>
    <dgm:pt modelId="{7E476FB8-A222-4F7D-AC11-8BFAA50204C8}" type="sibTrans" cxnId="{C01A7D0D-3A27-4BED-A1B7-3D497AD3041C}">
      <dgm:prSet/>
      <dgm:spPr/>
      <dgm:t>
        <a:bodyPr/>
        <a:lstStyle/>
        <a:p>
          <a:endParaRPr lang="ru-RU"/>
        </a:p>
      </dgm:t>
    </dgm:pt>
    <dgm:pt modelId="{4E25D658-C066-47B7-8D8C-8990D3814C45}">
      <dgm:prSet phldrT="[Текст]" custT="1"/>
      <dgm:spPr>
        <a:solidFill>
          <a:srgbClr val="99FF66"/>
        </a:solidFill>
        <a:ln>
          <a:noFill/>
        </a:ln>
        <a:effectLst/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</dgm:spPr>
      <dgm:t>
        <a:bodyPr/>
        <a:lstStyle/>
        <a:p>
          <a:r>
            <a:rPr lang="ru-RU" sz="2400" b="1" dirty="0" smtClean="0">
              <a:ln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Тема</a:t>
          </a:r>
          <a:endParaRPr lang="ru-RU" sz="2400" b="1" dirty="0"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8B54247-05C3-4CC2-B465-AE62FFAD0B7E}" type="parTrans" cxnId="{A0CE333C-5DD8-48F7-96BC-0398CBCB5615}">
      <dgm:prSet/>
      <dgm:spPr>
        <a:xfrm>
          <a:off x="3186771" y="306919"/>
          <a:ext cx="522888" cy="2231492"/>
        </a:xfrm>
        <a:custGeom>
          <a:avLst/>
          <a:gdLst/>
          <a:ahLst/>
          <a:cxnLst/>
          <a:rect l="0" t="0" r="0" b="0"/>
          <a:pathLst>
            <a:path>
              <a:moveTo>
                <a:pt x="0" y="2231492"/>
              </a:moveTo>
              <a:lnTo>
                <a:pt x="261444" y="2231492"/>
              </a:lnTo>
              <a:lnTo>
                <a:pt x="261444" y="0"/>
              </a:lnTo>
              <a:lnTo>
                <a:pt x="522888" y="0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D8485AA-4273-4C64-8BB1-33CA7C4E8257}" type="sibTrans" cxnId="{A0CE333C-5DD8-48F7-96BC-0398CBCB5615}">
      <dgm:prSet/>
      <dgm:spPr/>
      <dgm:t>
        <a:bodyPr/>
        <a:lstStyle/>
        <a:p>
          <a:endParaRPr lang="ru-RU"/>
        </a:p>
      </dgm:t>
    </dgm:pt>
    <dgm:pt modelId="{86576234-F818-463E-AAC8-12EE32BFE03C}">
      <dgm:prSet phldrT="[Текст]" custT="1"/>
      <dgm:spPr>
        <a:xfrm>
          <a:off x="3709660" y="3803829"/>
          <a:ext cx="2614440" cy="577783"/>
        </a:xfrm>
        <a:prstGeom prst="rect">
          <a:avLst/>
        </a:prstGeom>
        <a:solidFill>
          <a:srgbClr val="99FF66"/>
        </a:solidFill>
        <a:effectLst/>
      </dgm:spPr>
      <dgm:t>
        <a:bodyPr/>
        <a:lstStyle/>
        <a:p>
          <a:r>
            <a:rPr lang="ru-RU" sz="2400" b="1" dirty="0" smtClean="0">
              <a:ln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Вывод о проделанной работе</a:t>
          </a:r>
          <a:endParaRPr lang="ru-RU" sz="2400" b="1" dirty="0"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9B536F0D-FBBB-431E-A297-2C9CA4A65240}" type="parTrans" cxnId="{D15D3460-FDA7-4848-9BC7-F1412FC076EC}">
      <dgm:prSet/>
      <dgm:spPr>
        <a:xfrm>
          <a:off x="3186771" y="2538412"/>
          <a:ext cx="522888" cy="1554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444" y="0"/>
              </a:lnTo>
              <a:lnTo>
                <a:pt x="261444" y="1554308"/>
              </a:lnTo>
              <a:lnTo>
                <a:pt x="522888" y="1554308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CA72075-0CC9-4306-B968-45FA0B8484A7}" type="sibTrans" cxnId="{D15D3460-FDA7-4848-9BC7-F1412FC076EC}">
      <dgm:prSet/>
      <dgm:spPr/>
      <dgm:t>
        <a:bodyPr/>
        <a:lstStyle/>
        <a:p>
          <a:endParaRPr lang="ru-RU"/>
        </a:p>
      </dgm:t>
    </dgm:pt>
    <dgm:pt modelId="{B6E5FAD1-CE8C-416F-9C0D-4C28EB3CB54F}">
      <dgm:prSet phldrT="[Текст]" custT="1"/>
      <dgm:spPr>
        <a:xfrm>
          <a:off x="3709660" y="4580884"/>
          <a:ext cx="2614440" cy="491371"/>
        </a:xfrm>
        <a:prstGeom prst="rect">
          <a:avLst/>
        </a:prstGeom>
        <a:solidFill>
          <a:srgbClr val="99FF66"/>
        </a:solidFill>
        <a:effectLst/>
      </dgm:spPr>
      <dgm:t>
        <a:bodyPr/>
        <a:lstStyle/>
        <a:p>
          <a:r>
            <a:rPr lang="ru-RU" sz="2400" b="1" dirty="0" smtClean="0">
              <a:ln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Контрольные вопросы</a:t>
          </a:r>
          <a:endParaRPr lang="ru-RU" sz="2400" b="1" dirty="0"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6CB575F-DA14-42BB-8DC5-856C494094FD}" type="parTrans" cxnId="{D3E3181E-3A5A-4E31-B9FC-94670985B4F2}">
      <dgm:prSet/>
      <dgm:spPr>
        <a:xfrm>
          <a:off x="3186771" y="2538412"/>
          <a:ext cx="522888" cy="2288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444" y="0"/>
              </a:lnTo>
              <a:lnTo>
                <a:pt x="261444" y="2288157"/>
              </a:lnTo>
              <a:lnTo>
                <a:pt x="522888" y="2288157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23F0894-EFBA-4722-8871-FC706CF00486}" type="sibTrans" cxnId="{D3E3181E-3A5A-4E31-B9FC-94670985B4F2}">
      <dgm:prSet/>
      <dgm:spPr/>
      <dgm:t>
        <a:bodyPr/>
        <a:lstStyle/>
        <a:p>
          <a:endParaRPr lang="ru-RU"/>
        </a:p>
      </dgm:t>
    </dgm:pt>
    <dgm:pt modelId="{C7EE16E7-055F-451B-BE98-051C9D77BDD4}">
      <dgm:prSet custT="1"/>
      <dgm:spPr>
        <a:xfrm>
          <a:off x="3709660" y="808541"/>
          <a:ext cx="2614440" cy="577616"/>
        </a:xfrm>
        <a:prstGeom prst="rect">
          <a:avLst/>
        </a:prstGeom>
        <a:solidFill>
          <a:srgbClr val="99FF66"/>
        </a:solidFill>
        <a:ln>
          <a:solidFill>
            <a:srgbClr val="00863D"/>
          </a:solidFill>
        </a:ln>
        <a:effectLst/>
      </dgm:spPr>
      <dgm:t>
        <a:bodyPr/>
        <a:lstStyle/>
        <a:p>
          <a:r>
            <a:rPr lang="ru-RU" sz="2400" b="1" dirty="0" smtClean="0">
              <a:ln w="6350"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Цель</a:t>
          </a:r>
          <a:r>
            <a:rPr lang="ru-RU" sz="2800" dirty="0" smtClean="0">
              <a:ln w="6350"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2400" b="1" dirty="0" smtClean="0">
              <a:ln w="6350"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работы</a:t>
          </a:r>
          <a:endParaRPr lang="ru-RU" sz="2400" b="1" dirty="0">
            <a:ln w="6350"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D0F6DB3-4B4D-4256-A055-BBF5C98EBE92}" type="parTrans" cxnId="{A494284B-31A3-42E7-8A1D-03EE41E6CB60}">
      <dgm:prSet/>
      <dgm:spPr>
        <a:xfrm>
          <a:off x="3186771" y="1097349"/>
          <a:ext cx="522888" cy="1441062"/>
        </a:xfrm>
        <a:custGeom>
          <a:avLst/>
          <a:gdLst/>
          <a:ahLst/>
          <a:cxnLst/>
          <a:rect l="0" t="0" r="0" b="0"/>
          <a:pathLst>
            <a:path>
              <a:moveTo>
                <a:pt x="0" y="1441062"/>
              </a:moveTo>
              <a:lnTo>
                <a:pt x="261444" y="1441062"/>
              </a:lnTo>
              <a:lnTo>
                <a:pt x="261444" y="0"/>
              </a:lnTo>
              <a:lnTo>
                <a:pt x="522888" y="0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93BAAFF-6519-4D7C-A057-1FF1814B6518}" type="sibTrans" cxnId="{A494284B-31A3-42E7-8A1D-03EE41E6CB60}">
      <dgm:prSet/>
      <dgm:spPr/>
      <dgm:t>
        <a:bodyPr/>
        <a:lstStyle/>
        <a:p>
          <a:endParaRPr lang="ru-RU"/>
        </a:p>
      </dgm:t>
    </dgm:pt>
    <dgm:pt modelId="{5893ACAC-6D59-4EA5-A4E5-45075C0FDD96}">
      <dgm:prSet custT="1"/>
      <dgm:spPr>
        <a:xfrm>
          <a:off x="3709660" y="1585428"/>
          <a:ext cx="2614440" cy="528555"/>
        </a:xfrm>
        <a:prstGeom prst="rect">
          <a:avLst/>
        </a:prstGeom>
        <a:solidFill>
          <a:srgbClr val="99FF66"/>
        </a:solidFill>
        <a:effectLst/>
      </dgm:spPr>
      <dgm:t>
        <a:bodyPr/>
        <a:lstStyle/>
        <a:p>
          <a:r>
            <a:rPr lang="ru-RU" sz="2400" b="1" dirty="0" smtClean="0">
              <a:ln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Оборудование</a:t>
          </a:r>
          <a:endParaRPr lang="ru-RU" sz="2400" b="1" dirty="0"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A99F870-8E45-4AED-BC37-0E5515D01C0B}" type="parTrans" cxnId="{E1DA7044-7C7D-4A1C-B4F7-97BFED022D00}">
      <dgm:prSet/>
      <dgm:spPr>
        <a:xfrm>
          <a:off x="3186771" y="1849706"/>
          <a:ext cx="522888" cy="688705"/>
        </a:xfrm>
        <a:custGeom>
          <a:avLst/>
          <a:gdLst/>
          <a:ahLst/>
          <a:cxnLst/>
          <a:rect l="0" t="0" r="0" b="0"/>
          <a:pathLst>
            <a:path>
              <a:moveTo>
                <a:pt x="0" y="688705"/>
              </a:moveTo>
              <a:lnTo>
                <a:pt x="261444" y="688705"/>
              </a:lnTo>
              <a:lnTo>
                <a:pt x="261444" y="0"/>
              </a:lnTo>
              <a:lnTo>
                <a:pt x="522888" y="0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94FFFB29-8AAF-4A1C-A0CE-C12C566C8911}" type="sibTrans" cxnId="{E1DA7044-7C7D-4A1C-B4F7-97BFED022D00}">
      <dgm:prSet/>
      <dgm:spPr/>
      <dgm:t>
        <a:bodyPr/>
        <a:lstStyle/>
        <a:p>
          <a:endParaRPr lang="ru-RU"/>
        </a:p>
      </dgm:t>
    </dgm:pt>
    <dgm:pt modelId="{E8E95829-C016-4A6E-8B13-1AE0EB4F890C}">
      <dgm:prSet custT="1"/>
      <dgm:spPr>
        <a:xfrm>
          <a:off x="3709660" y="2313255"/>
          <a:ext cx="2614440" cy="556046"/>
        </a:xfrm>
        <a:prstGeom prst="rect">
          <a:avLst/>
        </a:prstGeom>
        <a:solidFill>
          <a:srgbClr val="99FF66"/>
        </a:solidFill>
        <a:effectLst/>
      </dgm:spPr>
      <dgm:t>
        <a:bodyPr/>
        <a:lstStyle/>
        <a:p>
          <a:r>
            <a:rPr lang="ru-RU" sz="2400" b="1" dirty="0" smtClean="0">
              <a:ln>
                <a:noFill/>
              </a:ln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Теоретическая справка</a:t>
          </a:r>
          <a:endParaRPr lang="ru-RU" sz="2400" b="1" dirty="0"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3723E85-E258-4D51-BE6E-6AAA1A23CEBC}" type="parTrans" cxnId="{00222FCD-B907-4218-B0AE-E42EC7792486}">
      <dgm:prSet/>
      <dgm:spPr>
        <a:xfrm>
          <a:off x="3186771" y="2492692"/>
          <a:ext cx="52288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61444" y="45720"/>
              </a:lnTo>
              <a:lnTo>
                <a:pt x="261444" y="98586"/>
              </a:lnTo>
              <a:lnTo>
                <a:pt x="522888" y="98586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4533A0B-49C1-4B72-B8BF-2582F280ACB4}" type="sibTrans" cxnId="{00222FCD-B907-4218-B0AE-E42EC7792486}">
      <dgm:prSet/>
      <dgm:spPr/>
      <dgm:t>
        <a:bodyPr/>
        <a:lstStyle/>
        <a:p>
          <a:endParaRPr lang="ru-RU"/>
        </a:p>
      </dgm:t>
    </dgm:pt>
    <dgm:pt modelId="{7C0A882E-AB24-4BBB-BA7F-597DF41ADD7F}">
      <dgm:prSet custT="1"/>
      <dgm:spPr>
        <a:xfrm>
          <a:off x="3709660" y="3068574"/>
          <a:ext cx="2614440" cy="535984"/>
        </a:xfrm>
        <a:prstGeom prst="rect">
          <a:avLst/>
        </a:prstGeom>
        <a:solidFill>
          <a:srgbClr val="99FF66"/>
        </a:solidFill>
        <a:effectLst/>
      </dgm:spPr>
      <dgm:t>
        <a:bodyPr/>
        <a:lstStyle/>
        <a:p>
          <a:r>
            <a:rPr lang="ru-RU" sz="2400" b="1" dirty="0" smtClean="0">
              <a:ln>
                <a:noFill/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Ход работы</a:t>
          </a:r>
          <a:endParaRPr lang="ru-RU" sz="2400" b="1" dirty="0">
            <a:ln>
              <a:noFill/>
            </a:ln>
            <a:solidFill>
              <a:schemeClr val="bg1"/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65B186E-0F29-4FD3-A365-7A09AEC5F2C7}" type="parTrans" cxnId="{76F8FD9D-2BBF-4974-B474-E86213AECE51}">
      <dgm:prSet/>
      <dgm:spPr>
        <a:xfrm>
          <a:off x="3186771" y="2538412"/>
          <a:ext cx="522888" cy="798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444" y="0"/>
              </a:lnTo>
              <a:lnTo>
                <a:pt x="261444" y="798153"/>
              </a:lnTo>
              <a:lnTo>
                <a:pt x="522888" y="798153"/>
              </a:lnTo>
            </a:path>
          </a:pathLst>
        </a:custGeom>
      </dgm:spPr>
      <dgm:t>
        <a:bodyPr/>
        <a:lstStyle/>
        <a:p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61AF5E9-6921-4466-B85B-C7A52E15F179}" type="sibTrans" cxnId="{76F8FD9D-2BBF-4974-B474-E86213AECE51}">
      <dgm:prSet/>
      <dgm:spPr/>
      <dgm:t>
        <a:bodyPr/>
        <a:lstStyle/>
        <a:p>
          <a:endParaRPr lang="ru-RU"/>
        </a:p>
      </dgm:t>
    </dgm:pt>
    <dgm:pt modelId="{9DDBA14F-50A9-44F6-B4B3-AD340267FD01}" type="pres">
      <dgm:prSet presAssocID="{116C705B-2962-49F9-8DC1-61150493C4E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DADD6-0C89-45EC-929D-DD05C419C0E8}" type="pres">
      <dgm:prSet presAssocID="{CA656239-06FA-41F4-9FA6-B7EE2E31A82C}" presName="root1" presStyleCnt="0"/>
      <dgm:spPr/>
      <dgm:t>
        <a:bodyPr/>
        <a:lstStyle/>
        <a:p>
          <a:endParaRPr lang="ru-RU"/>
        </a:p>
      </dgm:t>
    </dgm:pt>
    <dgm:pt modelId="{60897303-3636-4AF7-98F6-82C60E7B6321}" type="pres">
      <dgm:prSet presAssocID="{CA656239-06FA-41F4-9FA6-B7EE2E31A82C}" presName="LevelOneTextNode" presStyleLbl="node0" presStyleIdx="0" presStyleCnt="1" custFlipVert="1" custScaleX="133502" custScaleY="117164" custLinFactNeighborX="-27527" custLinFactNeighborY="15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2BB721-9427-4329-9863-A22CD3EE6E9F}" type="pres">
      <dgm:prSet presAssocID="{CA656239-06FA-41F4-9FA6-B7EE2E31A82C}" presName="level2hierChild" presStyleCnt="0"/>
      <dgm:spPr/>
      <dgm:t>
        <a:bodyPr/>
        <a:lstStyle/>
        <a:p>
          <a:endParaRPr lang="ru-RU"/>
        </a:p>
      </dgm:t>
    </dgm:pt>
    <dgm:pt modelId="{229AC280-D5F8-4AF5-B8A0-613F959425E0}" type="pres">
      <dgm:prSet presAssocID="{88B54247-05C3-4CC2-B465-AE62FFAD0B7E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C1A6592F-E2B9-4EDE-9AE9-41DA6BAEFCBC}" type="pres">
      <dgm:prSet presAssocID="{88B54247-05C3-4CC2-B465-AE62FFAD0B7E}" presName="connTx" presStyleLbl="parChTrans1D2" presStyleIdx="0" presStyleCnt="7"/>
      <dgm:spPr/>
      <dgm:t>
        <a:bodyPr/>
        <a:lstStyle/>
        <a:p>
          <a:endParaRPr lang="ru-RU"/>
        </a:p>
      </dgm:t>
    </dgm:pt>
    <dgm:pt modelId="{553DC96D-C218-4589-B6AC-24A318348D28}" type="pres">
      <dgm:prSet presAssocID="{4E25D658-C066-47B7-8D8C-8990D3814C45}" presName="root2" presStyleCnt="0"/>
      <dgm:spPr/>
      <dgm:t>
        <a:bodyPr/>
        <a:lstStyle/>
        <a:p>
          <a:endParaRPr lang="ru-RU"/>
        </a:p>
      </dgm:t>
    </dgm:pt>
    <dgm:pt modelId="{4F573F40-7875-437D-85FC-44913EA34768}" type="pres">
      <dgm:prSet presAssocID="{4E25D658-C066-47B7-8D8C-8990D3814C45}" presName="LevelTwoTextNode" presStyleLbl="node2" presStyleIdx="0" presStyleCnt="7" custScaleX="164093" custScaleY="58091" custLinFactNeighborX="-10575" custLinFactNeighborY="-7050">
        <dgm:presLayoutVars>
          <dgm:chPref val="3"/>
        </dgm:presLayoutVars>
      </dgm:prSet>
      <dgm:spPr>
        <a:xfrm>
          <a:off x="3709660" y="4569"/>
          <a:ext cx="2614440" cy="604700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43D4E844-6226-4E7C-874E-9706E08AAE8A}" type="pres">
      <dgm:prSet presAssocID="{4E25D658-C066-47B7-8D8C-8990D3814C45}" presName="level3hierChild" presStyleCnt="0"/>
      <dgm:spPr/>
      <dgm:t>
        <a:bodyPr/>
        <a:lstStyle/>
        <a:p>
          <a:endParaRPr lang="ru-RU"/>
        </a:p>
      </dgm:t>
    </dgm:pt>
    <dgm:pt modelId="{FE5D0DE0-455A-423B-9BA2-CDDD170C84EA}" type="pres">
      <dgm:prSet presAssocID="{DD0F6DB3-4B4D-4256-A055-BBF5C98EBE92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4E65513C-E839-4141-A1A5-D8F9F7DED36B}" type="pres">
      <dgm:prSet presAssocID="{DD0F6DB3-4B4D-4256-A055-BBF5C98EBE92}" presName="connTx" presStyleLbl="parChTrans1D2" presStyleIdx="1" presStyleCnt="7"/>
      <dgm:spPr/>
      <dgm:t>
        <a:bodyPr/>
        <a:lstStyle/>
        <a:p>
          <a:endParaRPr lang="ru-RU"/>
        </a:p>
      </dgm:t>
    </dgm:pt>
    <dgm:pt modelId="{E8ED9ADB-F902-4C1B-8ACF-39510E81D2B5}" type="pres">
      <dgm:prSet presAssocID="{C7EE16E7-055F-451B-BE98-051C9D77BDD4}" presName="root2" presStyleCnt="0"/>
      <dgm:spPr/>
      <dgm:t>
        <a:bodyPr/>
        <a:lstStyle/>
        <a:p>
          <a:endParaRPr lang="ru-RU"/>
        </a:p>
      </dgm:t>
    </dgm:pt>
    <dgm:pt modelId="{A908FA6F-5A32-4C86-BD09-09C0109C14A7}" type="pres">
      <dgm:prSet presAssocID="{C7EE16E7-055F-451B-BE98-051C9D77BDD4}" presName="LevelTwoTextNode" presStyleLbl="node2" presStyleIdx="1" presStyleCnt="7" custScaleX="164094" custScaleY="65092" custLinFactNeighborX="-9793" custLinFactNeighborY="-55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BDEF62-51D2-4428-8EE3-229F02557E72}" type="pres">
      <dgm:prSet presAssocID="{C7EE16E7-055F-451B-BE98-051C9D77BDD4}" presName="level3hierChild" presStyleCnt="0"/>
      <dgm:spPr/>
      <dgm:t>
        <a:bodyPr/>
        <a:lstStyle/>
        <a:p>
          <a:endParaRPr lang="ru-RU"/>
        </a:p>
      </dgm:t>
    </dgm:pt>
    <dgm:pt modelId="{2A81CB94-BB8B-4C21-9B60-975C168BCF6E}" type="pres">
      <dgm:prSet presAssocID="{4A99F870-8E45-4AED-BC37-0E5515D01C0B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4CAB3BB9-E0C8-4B43-ABA9-235391973F4F}" type="pres">
      <dgm:prSet presAssocID="{4A99F870-8E45-4AED-BC37-0E5515D01C0B}" presName="connTx" presStyleLbl="parChTrans1D2" presStyleIdx="2" presStyleCnt="7"/>
      <dgm:spPr/>
      <dgm:t>
        <a:bodyPr/>
        <a:lstStyle/>
        <a:p>
          <a:endParaRPr lang="ru-RU"/>
        </a:p>
      </dgm:t>
    </dgm:pt>
    <dgm:pt modelId="{3C526B17-1B9A-430E-9AC4-C4A9C1FADEAB}" type="pres">
      <dgm:prSet presAssocID="{5893ACAC-6D59-4EA5-A4E5-45075C0FDD96}" presName="root2" presStyleCnt="0"/>
      <dgm:spPr/>
      <dgm:t>
        <a:bodyPr/>
        <a:lstStyle/>
        <a:p>
          <a:endParaRPr lang="ru-RU"/>
        </a:p>
      </dgm:t>
    </dgm:pt>
    <dgm:pt modelId="{1049C737-3A25-44D8-AADD-24CE396443FA}" type="pres">
      <dgm:prSet presAssocID="{5893ACAC-6D59-4EA5-A4E5-45075C0FDD96}" presName="LevelTwoTextNode" presStyleLbl="node2" presStyleIdx="2" presStyleCnt="7" custScaleX="162504" custScaleY="58548" custLinFactNeighborX="-7996" custLinFactNeighborY="-26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CCBB79-01F8-4BDC-BC88-36011497F116}" type="pres">
      <dgm:prSet presAssocID="{5893ACAC-6D59-4EA5-A4E5-45075C0FDD96}" presName="level3hierChild" presStyleCnt="0"/>
      <dgm:spPr/>
      <dgm:t>
        <a:bodyPr/>
        <a:lstStyle/>
        <a:p>
          <a:endParaRPr lang="ru-RU"/>
        </a:p>
      </dgm:t>
    </dgm:pt>
    <dgm:pt modelId="{087C0AD0-FFCE-4B51-895E-7B76FD8CE69C}" type="pres">
      <dgm:prSet presAssocID="{F3723E85-E258-4D51-BE6E-6AAA1A23CEBC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ACA7B806-8905-4633-9D8B-75B1BCA49E98}" type="pres">
      <dgm:prSet presAssocID="{F3723E85-E258-4D51-BE6E-6AAA1A23CEB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E70542A0-1993-4EB7-8164-99761FC9CC25}" type="pres">
      <dgm:prSet presAssocID="{E8E95829-C016-4A6E-8B13-1AE0EB4F890C}" presName="root2" presStyleCnt="0"/>
      <dgm:spPr/>
      <dgm:t>
        <a:bodyPr/>
        <a:lstStyle/>
        <a:p>
          <a:endParaRPr lang="ru-RU"/>
        </a:p>
      </dgm:t>
    </dgm:pt>
    <dgm:pt modelId="{AFFA8BAD-4D94-4C9D-944F-16E92C41E386}" type="pres">
      <dgm:prSet presAssocID="{E8E95829-C016-4A6E-8B13-1AE0EB4F890C}" presName="LevelTwoTextNode" presStyleLbl="node2" presStyleIdx="3" presStyleCnt="7" custScaleX="163801" custScaleY="63331" custLinFactNeighborX="-9793" custLinFactNeighborY="6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66B8DB-BC43-4E4F-A16D-0857177C53A3}" type="pres">
      <dgm:prSet presAssocID="{E8E95829-C016-4A6E-8B13-1AE0EB4F890C}" presName="level3hierChild" presStyleCnt="0"/>
      <dgm:spPr/>
      <dgm:t>
        <a:bodyPr/>
        <a:lstStyle/>
        <a:p>
          <a:endParaRPr lang="ru-RU"/>
        </a:p>
      </dgm:t>
    </dgm:pt>
    <dgm:pt modelId="{D10F22B1-F1B3-40D4-9304-4EF3A2CD6542}" type="pres">
      <dgm:prSet presAssocID="{765B186E-0F29-4FD3-A365-7A09AEC5F2C7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B42CC47-B47E-4684-9380-5B4151817315}" type="pres">
      <dgm:prSet presAssocID="{765B186E-0F29-4FD3-A365-7A09AEC5F2C7}" presName="connTx" presStyleLbl="parChTrans1D2" presStyleIdx="4" presStyleCnt="7"/>
      <dgm:spPr/>
      <dgm:t>
        <a:bodyPr/>
        <a:lstStyle/>
        <a:p>
          <a:endParaRPr lang="ru-RU"/>
        </a:p>
      </dgm:t>
    </dgm:pt>
    <dgm:pt modelId="{43B8370E-220E-40F2-AF0A-99B26025CAAF}" type="pres">
      <dgm:prSet presAssocID="{7C0A882E-AB24-4BBB-BA7F-597DF41ADD7F}" presName="root2" presStyleCnt="0"/>
      <dgm:spPr/>
      <dgm:t>
        <a:bodyPr/>
        <a:lstStyle/>
        <a:p>
          <a:endParaRPr lang="ru-RU"/>
        </a:p>
      </dgm:t>
    </dgm:pt>
    <dgm:pt modelId="{9B21E60E-5484-4211-8D67-9BAEF9649567}" type="pres">
      <dgm:prSet presAssocID="{7C0A882E-AB24-4BBB-BA7F-597DF41ADD7F}" presName="LevelTwoTextNode" presStyleLbl="node2" presStyleIdx="4" presStyleCnt="7" custScaleX="165890" custScaleY="67956" custLinFactNeighborX="-10554" custLinFactNeighborY="8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E00905-D9F4-4C76-93F0-84B615681D50}" type="pres">
      <dgm:prSet presAssocID="{7C0A882E-AB24-4BBB-BA7F-597DF41ADD7F}" presName="level3hierChild" presStyleCnt="0"/>
      <dgm:spPr/>
      <dgm:t>
        <a:bodyPr/>
        <a:lstStyle/>
        <a:p>
          <a:endParaRPr lang="ru-RU"/>
        </a:p>
      </dgm:t>
    </dgm:pt>
    <dgm:pt modelId="{96B6F0B6-A17A-4B85-AFDD-A6F5C53F44C0}" type="pres">
      <dgm:prSet presAssocID="{9B536F0D-FBBB-431E-A297-2C9CA4A65240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E2B5FC0C-B0D9-43A1-8E9C-2AE2B1EFF186}" type="pres">
      <dgm:prSet presAssocID="{9B536F0D-FBBB-431E-A297-2C9CA4A65240}" presName="connTx" presStyleLbl="parChTrans1D2" presStyleIdx="5" presStyleCnt="7"/>
      <dgm:spPr/>
      <dgm:t>
        <a:bodyPr/>
        <a:lstStyle/>
        <a:p>
          <a:endParaRPr lang="ru-RU"/>
        </a:p>
      </dgm:t>
    </dgm:pt>
    <dgm:pt modelId="{76657929-1E78-4E52-980B-28904723AD56}" type="pres">
      <dgm:prSet presAssocID="{86576234-F818-463E-AAC8-12EE32BFE03C}" presName="root2" presStyleCnt="0"/>
      <dgm:spPr/>
      <dgm:t>
        <a:bodyPr/>
        <a:lstStyle/>
        <a:p>
          <a:endParaRPr lang="ru-RU"/>
        </a:p>
      </dgm:t>
    </dgm:pt>
    <dgm:pt modelId="{0CB275A9-DB2A-499D-A6D9-B1034D6A60EA}" type="pres">
      <dgm:prSet presAssocID="{86576234-F818-463E-AAC8-12EE32BFE03C}" presName="LevelTwoTextNode" presStyleLbl="node2" presStyleIdx="5" presStyleCnt="7" custScaleX="162571" custScaleY="61918" custLinFactNeighborX="-7996" custLinFactNeighborY="116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FB52F1-6959-4C68-ACE4-F008C6937D92}" type="pres">
      <dgm:prSet presAssocID="{86576234-F818-463E-AAC8-12EE32BFE03C}" presName="level3hierChild" presStyleCnt="0"/>
      <dgm:spPr/>
      <dgm:t>
        <a:bodyPr/>
        <a:lstStyle/>
        <a:p>
          <a:endParaRPr lang="ru-RU"/>
        </a:p>
      </dgm:t>
    </dgm:pt>
    <dgm:pt modelId="{E888D4B9-431E-4D66-9681-8004D76B7525}" type="pres">
      <dgm:prSet presAssocID="{26CB575F-DA14-42BB-8DC5-856C494094FD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6E9FBB56-8921-45A3-8C26-FA44ED112972}" type="pres">
      <dgm:prSet presAssocID="{26CB575F-DA14-42BB-8DC5-856C494094FD}" presName="connTx" presStyleLbl="parChTrans1D2" presStyleIdx="6" presStyleCnt="7"/>
      <dgm:spPr/>
      <dgm:t>
        <a:bodyPr/>
        <a:lstStyle/>
        <a:p>
          <a:endParaRPr lang="ru-RU"/>
        </a:p>
      </dgm:t>
    </dgm:pt>
    <dgm:pt modelId="{53D38BE5-6FEB-424A-B118-3FB76FABDEF2}" type="pres">
      <dgm:prSet presAssocID="{B6E5FAD1-CE8C-416F-9C0D-4C28EB3CB54F}" presName="root2" presStyleCnt="0"/>
      <dgm:spPr/>
      <dgm:t>
        <a:bodyPr/>
        <a:lstStyle/>
        <a:p>
          <a:endParaRPr lang="ru-RU"/>
        </a:p>
      </dgm:t>
    </dgm:pt>
    <dgm:pt modelId="{F6CCDDAF-4BD3-4309-8FCE-228F12B14BB6}" type="pres">
      <dgm:prSet presAssocID="{B6E5FAD1-CE8C-416F-9C0D-4C28EB3CB54F}" presName="LevelTwoTextNode" presStyleLbl="node2" presStyleIdx="6" presStyleCnt="7" custScaleX="162297" custScaleY="61402" custLinFactNeighborX="-9656" custLinFactNeighborY="92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E88638-C66C-4899-A5FE-CE68E761C8AB}" type="pres">
      <dgm:prSet presAssocID="{B6E5FAD1-CE8C-416F-9C0D-4C28EB3CB54F}" presName="level3hierChild" presStyleCnt="0"/>
      <dgm:spPr/>
      <dgm:t>
        <a:bodyPr/>
        <a:lstStyle/>
        <a:p>
          <a:endParaRPr lang="ru-RU"/>
        </a:p>
      </dgm:t>
    </dgm:pt>
  </dgm:ptLst>
  <dgm:cxnLst>
    <dgm:cxn modelId="{C01A7D0D-3A27-4BED-A1B7-3D497AD3041C}" srcId="{116C705B-2962-49F9-8DC1-61150493C4E3}" destId="{CA656239-06FA-41F4-9FA6-B7EE2E31A82C}" srcOrd="0" destOrd="0" parTransId="{66DB43C6-C0B9-4838-B20F-8DA59834F280}" sibTransId="{7E476FB8-A222-4F7D-AC11-8BFAA50204C8}"/>
    <dgm:cxn modelId="{A0CE333C-5DD8-48F7-96BC-0398CBCB5615}" srcId="{CA656239-06FA-41F4-9FA6-B7EE2E31A82C}" destId="{4E25D658-C066-47B7-8D8C-8990D3814C45}" srcOrd="0" destOrd="0" parTransId="{88B54247-05C3-4CC2-B465-AE62FFAD0B7E}" sibTransId="{5D8485AA-4273-4C64-8BB1-33CA7C4E8257}"/>
    <dgm:cxn modelId="{F08F6453-CAC4-4F50-99F0-57181F2F0389}" type="presOf" srcId="{E8E95829-C016-4A6E-8B13-1AE0EB4F890C}" destId="{AFFA8BAD-4D94-4C9D-944F-16E92C41E386}" srcOrd="0" destOrd="0" presId="urn:microsoft.com/office/officeart/2008/layout/HorizontalMultiLevelHierarchy"/>
    <dgm:cxn modelId="{0A5F665C-0363-49BD-B133-9C76C0B9A9E1}" type="presOf" srcId="{F3723E85-E258-4D51-BE6E-6AAA1A23CEBC}" destId="{ACA7B806-8905-4633-9D8B-75B1BCA49E98}" srcOrd="1" destOrd="0" presId="urn:microsoft.com/office/officeart/2008/layout/HorizontalMultiLevelHierarchy"/>
    <dgm:cxn modelId="{CDD109AA-F642-4C7D-994D-C281FDB21BB7}" type="presOf" srcId="{88B54247-05C3-4CC2-B465-AE62FFAD0B7E}" destId="{229AC280-D5F8-4AF5-B8A0-613F959425E0}" srcOrd="0" destOrd="0" presId="urn:microsoft.com/office/officeart/2008/layout/HorizontalMultiLevelHierarchy"/>
    <dgm:cxn modelId="{D3E3181E-3A5A-4E31-B9FC-94670985B4F2}" srcId="{CA656239-06FA-41F4-9FA6-B7EE2E31A82C}" destId="{B6E5FAD1-CE8C-416F-9C0D-4C28EB3CB54F}" srcOrd="6" destOrd="0" parTransId="{26CB575F-DA14-42BB-8DC5-856C494094FD}" sibTransId="{823F0894-EFBA-4722-8871-FC706CF00486}"/>
    <dgm:cxn modelId="{7EB484F9-88E2-445A-BC0A-FF5B83245669}" type="presOf" srcId="{9B536F0D-FBBB-431E-A297-2C9CA4A65240}" destId="{E2B5FC0C-B0D9-43A1-8E9C-2AE2B1EFF186}" srcOrd="1" destOrd="0" presId="urn:microsoft.com/office/officeart/2008/layout/HorizontalMultiLevelHierarchy"/>
    <dgm:cxn modelId="{E1DA7044-7C7D-4A1C-B4F7-97BFED022D00}" srcId="{CA656239-06FA-41F4-9FA6-B7EE2E31A82C}" destId="{5893ACAC-6D59-4EA5-A4E5-45075C0FDD96}" srcOrd="2" destOrd="0" parTransId="{4A99F870-8E45-4AED-BC37-0E5515D01C0B}" sibTransId="{94FFFB29-8AAF-4A1C-A0CE-C12C566C8911}"/>
    <dgm:cxn modelId="{76F8FD9D-2BBF-4974-B474-E86213AECE51}" srcId="{CA656239-06FA-41F4-9FA6-B7EE2E31A82C}" destId="{7C0A882E-AB24-4BBB-BA7F-597DF41ADD7F}" srcOrd="4" destOrd="0" parTransId="{765B186E-0F29-4FD3-A365-7A09AEC5F2C7}" sibTransId="{861AF5E9-6921-4466-B85B-C7A52E15F179}"/>
    <dgm:cxn modelId="{5A558B67-9788-4656-860D-82D6015D65AE}" type="presOf" srcId="{4A99F870-8E45-4AED-BC37-0E5515D01C0B}" destId="{2A81CB94-BB8B-4C21-9B60-975C168BCF6E}" srcOrd="0" destOrd="0" presId="urn:microsoft.com/office/officeart/2008/layout/HorizontalMultiLevelHierarchy"/>
    <dgm:cxn modelId="{00222FCD-B907-4218-B0AE-E42EC7792486}" srcId="{CA656239-06FA-41F4-9FA6-B7EE2E31A82C}" destId="{E8E95829-C016-4A6E-8B13-1AE0EB4F890C}" srcOrd="3" destOrd="0" parTransId="{F3723E85-E258-4D51-BE6E-6AAA1A23CEBC}" sibTransId="{64533A0B-49C1-4B72-B8BF-2582F280ACB4}"/>
    <dgm:cxn modelId="{5B7ABD2B-9AB7-4823-91BD-E7C344756D8B}" type="presOf" srcId="{DD0F6DB3-4B4D-4256-A055-BBF5C98EBE92}" destId="{FE5D0DE0-455A-423B-9BA2-CDDD170C84EA}" srcOrd="0" destOrd="0" presId="urn:microsoft.com/office/officeart/2008/layout/HorizontalMultiLevelHierarchy"/>
    <dgm:cxn modelId="{C477C1E6-DD91-4F93-8848-D3C0B9BA8894}" type="presOf" srcId="{4A99F870-8E45-4AED-BC37-0E5515D01C0B}" destId="{4CAB3BB9-E0C8-4B43-ABA9-235391973F4F}" srcOrd="1" destOrd="0" presId="urn:microsoft.com/office/officeart/2008/layout/HorizontalMultiLevelHierarchy"/>
    <dgm:cxn modelId="{E72FE5C4-FEB7-4B87-89DF-D7454A104691}" type="presOf" srcId="{4E25D658-C066-47B7-8D8C-8990D3814C45}" destId="{4F573F40-7875-437D-85FC-44913EA34768}" srcOrd="0" destOrd="0" presId="urn:microsoft.com/office/officeart/2008/layout/HorizontalMultiLevelHierarchy"/>
    <dgm:cxn modelId="{ECB8782B-D9B7-46B6-95C6-53C874ADCBD1}" type="presOf" srcId="{9B536F0D-FBBB-431E-A297-2C9CA4A65240}" destId="{96B6F0B6-A17A-4B85-AFDD-A6F5C53F44C0}" srcOrd="0" destOrd="0" presId="urn:microsoft.com/office/officeart/2008/layout/HorizontalMultiLevelHierarchy"/>
    <dgm:cxn modelId="{984103CD-A3FF-42FB-B998-ED23BA687EF8}" type="presOf" srcId="{86576234-F818-463E-AAC8-12EE32BFE03C}" destId="{0CB275A9-DB2A-499D-A6D9-B1034D6A60EA}" srcOrd="0" destOrd="0" presId="urn:microsoft.com/office/officeart/2008/layout/HorizontalMultiLevelHierarchy"/>
    <dgm:cxn modelId="{EA73D10A-C25B-4BDB-B8B3-E806FB0D6870}" type="presOf" srcId="{B6E5FAD1-CE8C-416F-9C0D-4C28EB3CB54F}" destId="{F6CCDDAF-4BD3-4309-8FCE-228F12B14BB6}" srcOrd="0" destOrd="0" presId="urn:microsoft.com/office/officeart/2008/layout/HorizontalMultiLevelHierarchy"/>
    <dgm:cxn modelId="{CA4EAFDC-E49C-4DB9-BF49-348BDE5DBEDF}" type="presOf" srcId="{F3723E85-E258-4D51-BE6E-6AAA1A23CEBC}" destId="{087C0AD0-FFCE-4B51-895E-7B76FD8CE69C}" srcOrd="0" destOrd="0" presId="urn:microsoft.com/office/officeart/2008/layout/HorizontalMultiLevelHierarchy"/>
    <dgm:cxn modelId="{20FCD6AB-24FA-40D0-AB3E-965EF7043E17}" type="presOf" srcId="{C7EE16E7-055F-451B-BE98-051C9D77BDD4}" destId="{A908FA6F-5A32-4C86-BD09-09C0109C14A7}" srcOrd="0" destOrd="0" presId="urn:microsoft.com/office/officeart/2008/layout/HorizontalMultiLevelHierarchy"/>
    <dgm:cxn modelId="{D4885EEF-06A8-4C1F-9C61-A1B3D6161D9A}" type="presOf" srcId="{765B186E-0F29-4FD3-A365-7A09AEC5F2C7}" destId="{D10F22B1-F1B3-40D4-9304-4EF3A2CD6542}" srcOrd="0" destOrd="0" presId="urn:microsoft.com/office/officeart/2008/layout/HorizontalMultiLevelHierarchy"/>
    <dgm:cxn modelId="{0D32B596-2F35-4A88-BF19-B8DEA5BFADED}" type="presOf" srcId="{88B54247-05C3-4CC2-B465-AE62FFAD0B7E}" destId="{C1A6592F-E2B9-4EDE-9AE9-41DA6BAEFCBC}" srcOrd="1" destOrd="0" presId="urn:microsoft.com/office/officeart/2008/layout/HorizontalMultiLevelHierarchy"/>
    <dgm:cxn modelId="{87D961D0-7924-4746-A627-E72AB8DE6C9A}" type="presOf" srcId="{CA656239-06FA-41F4-9FA6-B7EE2E31A82C}" destId="{60897303-3636-4AF7-98F6-82C60E7B6321}" srcOrd="0" destOrd="0" presId="urn:microsoft.com/office/officeart/2008/layout/HorizontalMultiLevelHierarchy"/>
    <dgm:cxn modelId="{1A766E7D-3871-4749-BB89-184AC45B1126}" type="presOf" srcId="{7C0A882E-AB24-4BBB-BA7F-597DF41ADD7F}" destId="{9B21E60E-5484-4211-8D67-9BAEF9649567}" srcOrd="0" destOrd="0" presId="urn:microsoft.com/office/officeart/2008/layout/HorizontalMultiLevelHierarchy"/>
    <dgm:cxn modelId="{D15D3460-FDA7-4848-9BC7-F1412FC076EC}" srcId="{CA656239-06FA-41F4-9FA6-B7EE2E31A82C}" destId="{86576234-F818-463E-AAC8-12EE32BFE03C}" srcOrd="5" destOrd="0" parTransId="{9B536F0D-FBBB-431E-A297-2C9CA4A65240}" sibTransId="{BCA72075-0CC9-4306-B968-45FA0B8484A7}"/>
    <dgm:cxn modelId="{9F389F3B-C4EA-4C2C-BA72-BC26282B28DF}" type="presOf" srcId="{DD0F6DB3-4B4D-4256-A055-BBF5C98EBE92}" destId="{4E65513C-E839-4141-A1A5-D8F9F7DED36B}" srcOrd="1" destOrd="0" presId="urn:microsoft.com/office/officeart/2008/layout/HorizontalMultiLevelHierarchy"/>
    <dgm:cxn modelId="{7CAC7897-3468-4B69-8A8A-880CB9E26897}" type="presOf" srcId="{26CB575F-DA14-42BB-8DC5-856C494094FD}" destId="{E888D4B9-431E-4D66-9681-8004D76B7525}" srcOrd="0" destOrd="0" presId="urn:microsoft.com/office/officeart/2008/layout/HorizontalMultiLevelHierarchy"/>
    <dgm:cxn modelId="{9E126A05-7BB8-456C-90E9-34383DA99E2A}" type="presOf" srcId="{765B186E-0F29-4FD3-A365-7A09AEC5F2C7}" destId="{FB42CC47-B47E-4684-9380-5B4151817315}" srcOrd="1" destOrd="0" presId="urn:microsoft.com/office/officeart/2008/layout/HorizontalMultiLevelHierarchy"/>
    <dgm:cxn modelId="{A494284B-31A3-42E7-8A1D-03EE41E6CB60}" srcId="{CA656239-06FA-41F4-9FA6-B7EE2E31A82C}" destId="{C7EE16E7-055F-451B-BE98-051C9D77BDD4}" srcOrd="1" destOrd="0" parTransId="{DD0F6DB3-4B4D-4256-A055-BBF5C98EBE92}" sibTransId="{B93BAAFF-6519-4D7C-A057-1FF1814B6518}"/>
    <dgm:cxn modelId="{1FEB0AF1-5DD3-4811-97A9-4689BF03F962}" type="presOf" srcId="{5893ACAC-6D59-4EA5-A4E5-45075C0FDD96}" destId="{1049C737-3A25-44D8-AADD-24CE396443FA}" srcOrd="0" destOrd="0" presId="urn:microsoft.com/office/officeart/2008/layout/HorizontalMultiLevelHierarchy"/>
    <dgm:cxn modelId="{253F656B-4952-4448-BC5C-E1E280C32A7E}" type="presOf" srcId="{26CB575F-DA14-42BB-8DC5-856C494094FD}" destId="{6E9FBB56-8921-45A3-8C26-FA44ED112972}" srcOrd="1" destOrd="0" presId="urn:microsoft.com/office/officeart/2008/layout/HorizontalMultiLevelHierarchy"/>
    <dgm:cxn modelId="{BA619A34-4C46-4F18-9727-1EC48EAF02F0}" type="presOf" srcId="{116C705B-2962-49F9-8DC1-61150493C4E3}" destId="{9DDBA14F-50A9-44F6-B4B3-AD340267FD01}" srcOrd="0" destOrd="0" presId="urn:microsoft.com/office/officeart/2008/layout/HorizontalMultiLevelHierarchy"/>
    <dgm:cxn modelId="{B7CE46F4-938E-4DAB-84F9-CE54E7F525C2}" type="presParOf" srcId="{9DDBA14F-50A9-44F6-B4B3-AD340267FD01}" destId="{73FDADD6-0C89-45EC-929D-DD05C419C0E8}" srcOrd="0" destOrd="0" presId="urn:microsoft.com/office/officeart/2008/layout/HorizontalMultiLevelHierarchy"/>
    <dgm:cxn modelId="{8E1D2037-B5C0-43F1-866B-D0F7DDA05157}" type="presParOf" srcId="{73FDADD6-0C89-45EC-929D-DD05C419C0E8}" destId="{60897303-3636-4AF7-98F6-82C60E7B6321}" srcOrd="0" destOrd="0" presId="urn:microsoft.com/office/officeart/2008/layout/HorizontalMultiLevelHierarchy"/>
    <dgm:cxn modelId="{26EEE229-7B6F-4470-8F33-06A91818B0AC}" type="presParOf" srcId="{73FDADD6-0C89-45EC-929D-DD05C419C0E8}" destId="{112BB721-9427-4329-9863-A22CD3EE6E9F}" srcOrd="1" destOrd="0" presId="urn:microsoft.com/office/officeart/2008/layout/HorizontalMultiLevelHierarchy"/>
    <dgm:cxn modelId="{A51BCA51-284F-4A1B-B7A5-E1D6F1921969}" type="presParOf" srcId="{112BB721-9427-4329-9863-A22CD3EE6E9F}" destId="{229AC280-D5F8-4AF5-B8A0-613F959425E0}" srcOrd="0" destOrd="0" presId="urn:microsoft.com/office/officeart/2008/layout/HorizontalMultiLevelHierarchy"/>
    <dgm:cxn modelId="{FEF246B5-4F0F-4AA3-9D5A-9F8B8D5B7F07}" type="presParOf" srcId="{229AC280-D5F8-4AF5-B8A0-613F959425E0}" destId="{C1A6592F-E2B9-4EDE-9AE9-41DA6BAEFCBC}" srcOrd="0" destOrd="0" presId="urn:microsoft.com/office/officeart/2008/layout/HorizontalMultiLevelHierarchy"/>
    <dgm:cxn modelId="{0CA8F88D-4831-421C-BA44-41A98C85D887}" type="presParOf" srcId="{112BB721-9427-4329-9863-A22CD3EE6E9F}" destId="{553DC96D-C218-4589-B6AC-24A318348D28}" srcOrd="1" destOrd="0" presId="urn:microsoft.com/office/officeart/2008/layout/HorizontalMultiLevelHierarchy"/>
    <dgm:cxn modelId="{517DEA51-C874-4E2E-AC7E-7CC6B02F5AA6}" type="presParOf" srcId="{553DC96D-C218-4589-B6AC-24A318348D28}" destId="{4F573F40-7875-437D-85FC-44913EA34768}" srcOrd="0" destOrd="0" presId="urn:microsoft.com/office/officeart/2008/layout/HorizontalMultiLevelHierarchy"/>
    <dgm:cxn modelId="{A018BB1A-7C0F-452A-A509-C7B4B0B93FFC}" type="presParOf" srcId="{553DC96D-C218-4589-B6AC-24A318348D28}" destId="{43D4E844-6226-4E7C-874E-9706E08AAE8A}" srcOrd="1" destOrd="0" presId="urn:microsoft.com/office/officeart/2008/layout/HorizontalMultiLevelHierarchy"/>
    <dgm:cxn modelId="{28374B79-2DB2-4F94-A3E6-89F4895245B8}" type="presParOf" srcId="{112BB721-9427-4329-9863-A22CD3EE6E9F}" destId="{FE5D0DE0-455A-423B-9BA2-CDDD170C84EA}" srcOrd="2" destOrd="0" presId="urn:microsoft.com/office/officeart/2008/layout/HorizontalMultiLevelHierarchy"/>
    <dgm:cxn modelId="{1661B569-1E26-4032-ABF4-CAAD48FCFF45}" type="presParOf" srcId="{FE5D0DE0-455A-423B-9BA2-CDDD170C84EA}" destId="{4E65513C-E839-4141-A1A5-D8F9F7DED36B}" srcOrd="0" destOrd="0" presId="urn:microsoft.com/office/officeart/2008/layout/HorizontalMultiLevelHierarchy"/>
    <dgm:cxn modelId="{15E9E1AE-FC25-4E5B-B16E-5DD6B8F5D177}" type="presParOf" srcId="{112BB721-9427-4329-9863-A22CD3EE6E9F}" destId="{E8ED9ADB-F902-4C1B-8ACF-39510E81D2B5}" srcOrd="3" destOrd="0" presId="urn:microsoft.com/office/officeart/2008/layout/HorizontalMultiLevelHierarchy"/>
    <dgm:cxn modelId="{9F4D4A61-8332-405B-890D-D6816E40BBA2}" type="presParOf" srcId="{E8ED9ADB-F902-4C1B-8ACF-39510E81D2B5}" destId="{A908FA6F-5A32-4C86-BD09-09C0109C14A7}" srcOrd="0" destOrd="0" presId="urn:microsoft.com/office/officeart/2008/layout/HorizontalMultiLevelHierarchy"/>
    <dgm:cxn modelId="{087A9789-41F2-46AA-B1A9-FABB95481BC5}" type="presParOf" srcId="{E8ED9ADB-F902-4C1B-8ACF-39510E81D2B5}" destId="{F0BDEF62-51D2-4428-8EE3-229F02557E72}" srcOrd="1" destOrd="0" presId="urn:microsoft.com/office/officeart/2008/layout/HorizontalMultiLevelHierarchy"/>
    <dgm:cxn modelId="{14343099-04A3-40CB-BEBB-26CA4DE0144C}" type="presParOf" srcId="{112BB721-9427-4329-9863-A22CD3EE6E9F}" destId="{2A81CB94-BB8B-4C21-9B60-975C168BCF6E}" srcOrd="4" destOrd="0" presId="urn:microsoft.com/office/officeart/2008/layout/HorizontalMultiLevelHierarchy"/>
    <dgm:cxn modelId="{7E539184-F0ED-4824-A941-A5DC1D77270D}" type="presParOf" srcId="{2A81CB94-BB8B-4C21-9B60-975C168BCF6E}" destId="{4CAB3BB9-E0C8-4B43-ABA9-235391973F4F}" srcOrd="0" destOrd="0" presId="urn:microsoft.com/office/officeart/2008/layout/HorizontalMultiLevelHierarchy"/>
    <dgm:cxn modelId="{2BE64A49-9FA0-487D-A241-DC26505FD55F}" type="presParOf" srcId="{112BB721-9427-4329-9863-A22CD3EE6E9F}" destId="{3C526B17-1B9A-430E-9AC4-C4A9C1FADEAB}" srcOrd="5" destOrd="0" presId="urn:microsoft.com/office/officeart/2008/layout/HorizontalMultiLevelHierarchy"/>
    <dgm:cxn modelId="{86BE1E09-9339-471B-AF07-DF4E86D99E0D}" type="presParOf" srcId="{3C526B17-1B9A-430E-9AC4-C4A9C1FADEAB}" destId="{1049C737-3A25-44D8-AADD-24CE396443FA}" srcOrd="0" destOrd="0" presId="urn:microsoft.com/office/officeart/2008/layout/HorizontalMultiLevelHierarchy"/>
    <dgm:cxn modelId="{E32CEC09-797F-4280-A9EA-518F4685D82B}" type="presParOf" srcId="{3C526B17-1B9A-430E-9AC4-C4A9C1FADEAB}" destId="{45CCBB79-01F8-4BDC-BC88-36011497F116}" srcOrd="1" destOrd="0" presId="urn:microsoft.com/office/officeart/2008/layout/HorizontalMultiLevelHierarchy"/>
    <dgm:cxn modelId="{D7399292-9B9F-4ABD-BD3F-9B641002154F}" type="presParOf" srcId="{112BB721-9427-4329-9863-A22CD3EE6E9F}" destId="{087C0AD0-FFCE-4B51-895E-7B76FD8CE69C}" srcOrd="6" destOrd="0" presId="urn:microsoft.com/office/officeart/2008/layout/HorizontalMultiLevelHierarchy"/>
    <dgm:cxn modelId="{88BF4D84-839A-4D57-90C6-4BE7CCCF8836}" type="presParOf" srcId="{087C0AD0-FFCE-4B51-895E-7B76FD8CE69C}" destId="{ACA7B806-8905-4633-9D8B-75B1BCA49E98}" srcOrd="0" destOrd="0" presId="urn:microsoft.com/office/officeart/2008/layout/HorizontalMultiLevelHierarchy"/>
    <dgm:cxn modelId="{58D95D57-D084-4761-9BD5-925FD15EC202}" type="presParOf" srcId="{112BB721-9427-4329-9863-A22CD3EE6E9F}" destId="{E70542A0-1993-4EB7-8164-99761FC9CC25}" srcOrd="7" destOrd="0" presId="urn:microsoft.com/office/officeart/2008/layout/HorizontalMultiLevelHierarchy"/>
    <dgm:cxn modelId="{9A74E358-F309-4743-93AA-B89913CF10C7}" type="presParOf" srcId="{E70542A0-1993-4EB7-8164-99761FC9CC25}" destId="{AFFA8BAD-4D94-4C9D-944F-16E92C41E386}" srcOrd="0" destOrd="0" presId="urn:microsoft.com/office/officeart/2008/layout/HorizontalMultiLevelHierarchy"/>
    <dgm:cxn modelId="{DA53A943-8CDF-4104-91E1-A827D90EE216}" type="presParOf" srcId="{E70542A0-1993-4EB7-8164-99761FC9CC25}" destId="{CC66B8DB-BC43-4E4F-A16D-0857177C53A3}" srcOrd="1" destOrd="0" presId="urn:microsoft.com/office/officeart/2008/layout/HorizontalMultiLevelHierarchy"/>
    <dgm:cxn modelId="{DAAE50F4-DDDA-4A24-9E66-979CAA84262A}" type="presParOf" srcId="{112BB721-9427-4329-9863-A22CD3EE6E9F}" destId="{D10F22B1-F1B3-40D4-9304-4EF3A2CD6542}" srcOrd="8" destOrd="0" presId="urn:microsoft.com/office/officeart/2008/layout/HorizontalMultiLevelHierarchy"/>
    <dgm:cxn modelId="{F273C580-472B-4B29-9CF5-56ED5B8A6EB4}" type="presParOf" srcId="{D10F22B1-F1B3-40D4-9304-4EF3A2CD6542}" destId="{FB42CC47-B47E-4684-9380-5B4151817315}" srcOrd="0" destOrd="0" presId="urn:microsoft.com/office/officeart/2008/layout/HorizontalMultiLevelHierarchy"/>
    <dgm:cxn modelId="{13B8DB39-E0BF-44E3-ADF2-8CAF3CDDA581}" type="presParOf" srcId="{112BB721-9427-4329-9863-A22CD3EE6E9F}" destId="{43B8370E-220E-40F2-AF0A-99B26025CAAF}" srcOrd="9" destOrd="0" presId="urn:microsoft.com/office/officeart/2008/layout/HorizontalMultiLevelHierarchy"/>
    <dgm:cxn modelId="{77E5813A-CD2D-4926-A6D5-06844F935A36}" type="presParOf" srcId="{43B8370E-220E-40F2-AF0A-99B26025CAAF}" destId="{9B21E60E-5484-4211-8D67-9BAEF9649567}" srcOrd="0" destOrd="0" presId="urn:microsoft.com/office/officeart/2008/layout/HorizontalMultiLevelHierarchy"/>
    <dgm:cxn modelId="{951F1FAD-C605-46D8-9359-A8B95DD5B362}" type="presParOf" srcId="{43B8370E-220E-40F2-AF0A-99B26025CAAF}" destId="{46E00905-D9F4-4C76-93F0-84B615681D50}" srcOrd="1" destOrd="0" presId="urn:microsoft.com/office/officeart/2008/layout/HorizontalMultiLevelHierarchy"/>
    <dgm:cxn modelId="{C778EB81-C519-4BC1-BEA1-6951D60766A3}" type="presParOf" srcId="{112BB721-9427-4329-9863-A22CD3EE6E9F}" destId="{96B6F0B6-A17A-4B85-AFDD-A6F5C53F44C0}" srcOrd="10" destOrd="0" presId="urn:microsoft.com/office/officeart/2008/layout/HorizontalMultiLevelHierarchy"/>
    <dgm:cxn modelId="{013D0B9D-1008-4590-B2C5-70DD6B58AA6D}" type="presParOf" srcId="{96B6F0B6-A17A-4B85-AFDD-A6F5C53F44C0}" destId="{E2B5FC0C-B0D9-43A1-8E9C-2AE2B1EFF186}" srcOrd="0" destOrd="0" presId="urn:microsoft.com/office/officeart/2008/layout/HorizontalMultiLevelHierarchy"/>
    <dgm:cxn modelId="{ED8D3987-49EC-40D0-A88C-D92A21029AF3}" type="presParOf" srcId="{112BB721-9427-4329-9863-A22CD3EE6E9F}" destId="{76657929-1E78-4E52-980B-28904723AD56}" srcOrd="11" destOrd="0" presId="urn:microsoft.com/office/officeart/2008/layout/HorizontalMultiLevelHierarchy"/>
    <dgm:cxn modelId="{BA0F97FF-AF30-45D3-AA03-E69EA425C4B8}" type="presParOf" srcId="{76657929-1E78-4E52-980B-28904723AD56}" destId="{0CB275A9-DB2A-499D-A6D9-B1034D6A60EA}" srcOrd="0" destOrd="0" presId="urn:microsoft.com/office/officeart/2008/layout/HorizontalMultiLevelHierarchy"/>
    <dgm:cxn modelId="{F0BCB32F-BD71-40D5-82C1-777143A27337}" type="presParOf" srcId="{76657929-1E78-4E52-980B-28904723AD56}" destId="{71FB52F1-6959-4C68-ACE4-F008C6937D92}" srcOrd="1" destOrd="0" presId="urn:microsoft.com/office/officeart/2008/layout/HorizontalMultiLevelHierarchy"/>
    <dgm:cxn modelId="{C3090B49-4D74-4B50-87FC-36159FC3151B}" type="presParOf" srcId="{112BB721-9427-4329-9863-A22CD3EE6E9F}" destId="{E888D4B9-431E-4D66-9681-8004D76B7525}" srcOrd="12" destOrd="0" presId="urn:microsoft.com/office/officeart/2008/layout/HorizontalMultiLevelHierarchy"/>
    <dgm:cxn modelId="{80D9FA4F-41E3-4B0F-AB55-DC5B59E79DDE}" type="presParOf" srcId="{E888D4B9-431E-4D66-9681-8004D76B7525}" destId="{6E9FBB56-8921-45A3-8C26-FA44ED112972}" srcOrd="0" destOrd="0" presId="urn:microsoft.com/office/officeart/2008/layout/HorizontalMultiLevelHierarchy"/>
    <dgm:cxn modelId="{35D70F61-0F6C-42EF-A7DA-107072FCA769}" type="presParOf" srcId="{112BB721-9427-4329-9863-A22CD3EE6E9F}" destId="{53D38BE5-6FEB-424A-B118-3FB76FABDEF2}" srcOrd="13" destOrd="0" presId="urn:microsoft.com/office/officeart/2008/layout/HorizontalMultiLevelHierarchy"/>
    <dgm:cxn modelId="{61EC14D5-04C0-4328-8BC7-A4D2B954183E}" type="presParOf" srcId="{53D38BE5-6FEB-424A-B118-3FB76FABDEF2}" destId="{F6CCDDAF-4BD3-4309-8FCE-228F12B14BB6}" srcOrd="0" destOrd="0" presId="urn:microsoft.com/office/officeart/2008/layout/HorizontalMultiLevelHierarchy"/>
    <dgm:cxn modelId="{35738A5C-26DD-40B5-AAA5-1141EC95B13C}" type="presParOf" srcId="{53D38BE5-6FEB-424A-B118-3FB76FABDEF2}" destId="{84E88638-C66C-4899-A5FE-CE68E761C8AB}" srcOrd="1" destOrd="0" presId="urn:microsoft.com/office/officeart/2008/layout/HorizontalMultiLevelHierarchy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6C2906-52D6-4A62-A65A-8FB85B14DD73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F0ABCA-DDBF-43ED-9EC1-C7ED813AAF99}">
      <dgm:prSet phldrT="[Текст]" custT="1"/>
      <dgm:spPr>
        <a:solidFill>
          <a:srgbClr val="99FF66"/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Тема</a:t>
          </a:r>
          <a:endParaRPr lang="ru-RU" sz="2400" b="1" dirty="0">
            <a:solidFill>
              <a:schemeClr val="bg1"/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3C819FD-2A42-4AA3-BEC4-17EA2D421246}" type="parTrans" cxnId="{5E369B4F-4374-407F-8D0C-D0A64C00702A}">
      <dgm:prSet/>
      <dgm:spPr/>
      <dgm:t>
        <a:bodyPr/>
        <a:lstStyle/>
        <a:p>
          <a:endParaRPr lang="ru-RU"/>
        </a:p>
      </dgm:t>
    </dgm:pt>
    <dgm:pt modelId="{FFCE57AD-2C9D-450F-961B-5DD9EB793899}" type="sibTrans" cxnId="{5E369B4F-4374-407F-8D0C-D0A64C00702A}">
      <dgm:prSet/>
      <dgm:spPr/>
      <dgm:t>
        <a:bodyPr/>
        <a:lstStyle/>
        <a:p>
          <a:endParaRPr lang="ru-RU"/>
        </a:p>
      </dgm:t>
    </dgm:pt>
    <dgm:pt modelId="{BFBB3325-A85F-4C4D-BF98-8548AF6C611B}">
      <dgm:prSet phldrT="[Текст]" custT="1"/>
      <dgm:spPr>
        <a:solidFill>
          <a:srgbClr val="99FF66"/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Оборудование</a:t>
          </a:r>
          <a:endParaRPr lang="ru-RU" sz="2400" b="1" dirty="0">
            <a:solidFill>
              <a:schemeClr val="bg1"/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95233EB-F0BA-4BEA-B9DC-9BD1DA73EE19}" type="parTrans" cxnId="{654E0F85-0231-4A81-A2B1-998FAAFA9762}">
      <dgm:prSet/>
      <dgm:spPr/>
      <dgm:t>
        <a:bodyPr/>
        <a:lstStyle/>
        <a:p>
          <a:endParaRPr lang="ru-RU"/>
        </a:p>
      </dgm:t>
    </dgm:pt>
    <dgm:pt modelId="{1B5D156D-1405-4354-8D33-B396ED119A53}" type="sibTrans" cxnId="{654E0F85-0231-4A81-A2B1-998FAAFA9762}">
      <dgm:prSet/>
      <dgm:spPr/>
      <dgm:t>
        <a:bodyPr/>
        <a:lstStyle/>
        <a:p>
          <a:endParaRPr lang="ru-RU"/>
        </a:p>
      </dgm:t>
    </dgm:pt>
    <dgm:pt modelId="{5ABBD21B-AB67-4E83-AA71-65B6B3F37A43}">
      <dgm:prSet phldrT="[Текст]" custT="1"/>
      <dgm:spPr>
        <a:solidFill>
          <a:srgbClr val="99FF66"/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Ход работы</a:t>
          </a:r>
          <a:endParaRPr lang="ru-RU" sz="2400" b="1" dirty="0">
            <a:solidFill>
              <a:schemeClr val="bg1"/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BDC9C3D-0FF3-4635-8321-B2C4E6535D75}" type="parTrans" cxnId="{C1250983-A3DB-4913-AEEB-BB368FE53AF0}">
      <dgm:prSet/>
      <dgm:spPr/>
      <dgm:t>
        <a:bodyPr/>
        <a:lstStyle/>
        <a:p>
          <a:endParaRPr lang="ru-RU"/>
        </a:p>
      </dgm:t>
    </dgm:pt>
    <dgm:pt modelId="{7658640F-4289-4F49-A0FC-44411B79818C}" type="sibTrans" cxnId="{C1250983-A3DB-4913-AEEB-BB368FE53AF0}">
      <dgm:prSet/>
      <dgm:spPr/>
      <dgm:t>
        <a:bodyPr/>
        <a:lstStyle/>
        <a:p>
          <a:endParaRPr lang="ru-RU"/>
        </a:p>
      </dgm:t>
    </dgm:pt>
    <dgm:pt modelId="{172C951A-231B-4652-9533-DD4FEEF3DB53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Вывод</a:t>
          </a:r>
          <a:r>
            <a:rPr lang="ru-RU" sz="23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 проделанной работе</a:t>
          </a:r>
          <a:endParaRPr lang="ru-RU" sz="1800" b="1" dirty="0">
            <a:solidFill>
              <a:srgbClr val="FFFF00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13ED2FB-A343-4E41-A8DD-B1E97808F1EE}" type="parTrans" cxnId="{03CBB917-626D-4555-BFAC-E47620529C3C}">
      <dgm:prSet/>
      <dgm:spPr/>
      <dgm:t>
        <a:bodyPr/>
        <a:lstStyle/>
        <a:p>
          <a:endParaRPr lang="ru-RU"/>
        </a:p>
      </dgm:t>
    </dgm:pt>
    <dgm:pt modelId="{6665A35B-4242-4E9A-A8D6-22EC9AE9A1BB}" type="sibTrans" cxnId="{03CBB917-626D-4555-BFAC-E47620529C3C}">
      <dgm:prSet/>
      <dgm:spPr/>
      <dgm:t>
        <a:bodyPr/>
        <a:lstStyle/>
        <a:p>
          <a:endParaRPr lang="ru-RU"/>
        </a:p>
      </dgm:t>
    </dgm:pt>
    <dgm:pt modelId="{6B60D97F-9FD3-4450-BE83-2A1CE63EE5BC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Ответы </a:t>
          </a:r>
          <a:r>
            <a:rPr lang="ru-RU" sz="18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 контрольные вопросы</a:t>
          </a:r>
          <a:endParaRPr lang="ru-RU" sz="1800" b="1" dirty="0">
            <a:solidFill>
              <a:srgbClr val="FFFF00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69AA99D-5D95-48E9-B11B-0384A412E0C4}" type="parTrans" cxnId="{D9616E4D-B581-42D0-938B-860C7F01A904}">
      <dgm:prSet/>
      <dgm:spPr/>
      <dgm:t>
        <a:bodyPr/>
        <a:lstStyle/>
        <a:p>
          <a:endParaRPr lang="ru-RU"/>
        </a:p>
      </dgm:t>
    </dgm:pt>
    <dgm:pt modelId="{FE94CED9-160D-478F-A1E6-249F439C792F}" type="sibTrans" cxnId="{D9616E4D-B581-42D0-938B-860C7F01A904}">
      <dgm:prSet/>
      <dgm:spPr/>
      <dgm:t>
        <a:bodyPr/>
        <a:lstStyle/>
        <a:p>
          <a:endParaRPr lang="ru-RU"/>
        </a:p>
      </dgm:t>
    </dgm:pt>
    <dgm:pt modelId="{F0B2789C-EB57-42D9-BD51-E0EF17854BC8}">
      <dgm:prSet custT="1"/>
      <dgm:spPr>
        <a:solidFill>
          <a:srgbClr val="99FF66"/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Цель работы</a:t>
          </a:r>
          <a:endParaRPr lang="ru-RU" sz="2400" b="1" dirty="0">
            <a:solidFill>
              <a:schemeClr val="bg1"/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0AF87BE-A5A7-4A83-9E28-3493892AA8E6}" type="parTrans" cxnId="{AFFBBE9E-2709-4C3B-A649-4F60D640AFB9}">
      <dgm:prSet/>
      <dgm:spPr/>
      <dgm:t>
        <a:bodyPr/>
        <a:lstStyle/>
        <a:p>
          <a:endParaRPr lang="ru-RU"/>
        </a:p>
      </dgm:t>
    </dgm:pt>
    <dgm:pt modelId="{D604E5D7-7302-4D4A-90A9-3DEADF8385D1}" type="sibTrans" cxnId="{AFFBBE9E-2709-4C3B-A649-4F60D640AFB9}">
      <dgm:prSet/>
      <dgm:spPr/>
      <dgm:t>
        <a:bodyPr/>
        <a:lstStyle/>
        <a:p>
          <a:endParaRPr lang="ru-RU"/>
        </a:p>
      </dgm:t>
    </dgm:pt>
    <dgm:pt modelId="{D354384D-FF0F-4B9D-ADB3-4F6F452206B2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Таблица </a:t>
          </a:r>
          <a:r>
            <a:rPr lang="ru-RU" sz="18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измерений и вычислений</a:t>
          </a:r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 </a:t>
          </a:r>
          <a:endParaRPr lang="ru-RU" sz="2400" b="1" dirty="0">
            <a:solidFill>
              <a:srgbClr val="FFFF00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latin typeface="Times New Roman" pitchFamily="18" charset="0"/>
            <a:cs typeface="Times New Roman" pitchFamily="18" charset="0"/>
          </a:endParaRPr>
        </a:p>
      </dgm:t>
    </dgm:pt>
    <dgm:pt modelId="{349B771F-82C9-4405-81DC-45EAFFC1F09A}" type="parTrans" cxnId="{004D24F0-CA49-467E-ABAA-FDE90E4BEF89}">
      <dgm:prSet/>
      <dgm:spPr/>
      <dgm:t>
        <a:bodyPr/>
        <a:lstStyle/>
        <a:p>
          <a:endParaRPr lang="ru-RU"/>
        </a:p>
      </dgm:t>
    </dgm:pt>
    <dgm:pt modelId="{498E03F4-312A-4AB0-8BAB-F5F0B1FD8578}" type="sibTrans" cxnId="{004D24F0-CA49-467E-ABAA-FDE90E4BEF89}">
      <dgm:prSet/>
      <dgm:spPr/>
      <dgm:t>
        <a:bodyPr/>
        <a:lstStyle/>
        <a:p>
          <a:endParaRPr lang="ru-RU"/>
        </a:p>
      </dgm:t>
    </dgm:pt>
    <dgm:pt modelId="{6FC77ABE-626E-4657-93D9-A107DF7787AF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Схема </a:t>
          </a:r>
          <a:r>
            <a:rPr lang="ru-RU" sz="18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лабораторной установки</a:t>
          </a:r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 </a:t>
          </a:r>
          <a:endParaRPr lang="ru-RU" sz="2400" b="1" dirty="0">
            <a:solidFill>
              <a:srgbClr val="FFFF00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latin typeface="Times New Roman" pitchFamily="18" charset="0"/>
            <a:cs typeface="Times New Roman" pitchFamily="18" charset="0"/>
          </a:endParaRPr>
        </a:p>
      </dgm:t>
    </dgm:pt>
    <dgm:pt modelId="{7E7F1DF2-C2A7-4BAC-AB95-B3376BA420EE}" type="parTrans" cxnId="{93425C60-4D4B-463A-BD30-85180FAE7135}">
      <dgm:prSet/>
      <dgm:spPr/>
      <dgm:t>
        <a:bodyPr/>
        <a:lstStyle/>
        <a:p>
          <a:endParaRPr lang="ru-RU"/>
        </a:p>
      </dgm:t>
    </dgm:pt>
    <dgm:pt modelId="{FFECC25A-0E0D-4B36-8D7D-52C5442C8A36}" type="sibTrans" cxnId="{93425C60-4D4B-463A-BD30-85180FAE7135}">
      <dgm:prSet/>
      <dgm:spPr/>
      <dgm:t>
        <a:bodyPr/>
        <a:lstStyle/>
        <a:p>
          <a:endParaRPr lang="ru-RU"/>
        </a:p>
      </dgm:t>
    </dgm:pt>
    <dgm:pt modelId="{909B1DF9-8467-4F82-8B79-FCC6B7D52DD3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Вычисления</a:t>
          </a:r>
          <a:endParaRPr lang="ru-RU" sz="2400" b="1" dirty="0">
            <a:solidFill>
              <a:srgbClr val="FFFF00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latin typeface="Times New Roman" pitchFamily="18" charset="0"/>
            <a:cs typeface="Times New Roman" pitchFamily="18" charset="0"/>
          </a:endParaRPr>
        </a:p>
      </dgm:t>
    </dgm:pt>
    <dgm:pt modelId="{FA703119-C9B0-4680-8707-0FC6676392FD}" type="parTrans" cxnId="{287DF437-78A0-4C43-AC74-AB620A7E6928}">
      <dgm:prSet/>
      <dgm:spPr/>
      <dgm:t>
        <a:bodyPr/>
        <a:lstStyle/>
        <a:p>
          <a:endParaRPr lang="ru-RU"/>
        </a:p>
      </dgm:t>
    </dgm:pt>
    <dgm:pt modelId="{E5D22900-87C9-4829-B75D-6EA6D51004C9}" type="sibTrans" cxnId="{287DF437-78A0-4C43-AC74-AB620A7E6928}">
      <dgm:prSet/>
      <dgm:spPr/>
      <dgm:t>
        <a:bodyPr/>
        <a:lstStyle/>
        <a:p>
          <a:endParaRPr lang="ru-RU"/>
        </a:p>
      </dgm:t>
    </dgm:pt>
    <dgm:pt modelId="{4EFC3F83-E3E0-463D-A2F4-C73947041F6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Отчёт</a:t>
          </a:r>
          <a:r>
            <a:rPr lang="ru-RU" sz="3200" b="1" dirty="0" smtClean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b="1" dirty="0" smtClean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rPr>
            <a:t>о выполнении ЛР</a:t>
          </a:r>
          <a:endParaRPr lang="ru-RU" sz="3200" b="1" dirty="0">
            <a:solidFill>
              <a:schemeClr val="bg1"/>
            </a:solidFill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latin typeface="Times New Roman" pitchFamily="18" charset="0"/>
            <a:cs typeface="Times New Roman" pitchFamily="18" charset="0"/>
          </a:endParaRPr>
        </a:p>
      </dgm:t>
    </dgm:pt>
    <dgm:pt modelId="{B4F8B582-5C64-4508-A805-C021E48A21DB}" type="sibTrans" cxnId="{AE642198-9F55-4F1E-B7B0-FFF416730CE6}">
      <dgm:prSet/>
      <dgm:spPr/>
      <dgm:t>
        <a:bodyPr/>
        <a:lstStyle/>
        <a:p>
          <a:endParaRPr lang="ru-RU"/>
        </a:p>
      </dgm:t>
    </dgm:pt>
    <dgm:pt modelId="{915CD01F-6B82-46EE-B28D-E9F758A486C8}" type="parTrans" cxnId="{AE642198-9F55-4F1E-B7B0-FFF416730CE6}">
      <dgm:prSet/>
      <dgm:spPr/>
      <dgm:t>
        <a:bodyPr/>
        <a:lstStyle/>
        <a:p>
          <a:endParaRPr lang="ru-RU"/>
        </a:p>
      </dgm:t>
    </dgm:pt>
    <dgm:pt modelId="{63DD487D-DB2E-4533-8811-D3C846A50693}" type="pres">
      <dgm:prSet presAssocID="{F66C2906-52D6-4A62-A65A-8FB85B14DD7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D1E61B-1A88-4199-9002-F6FC0F82AA50}" type="pres">
      <dgm:prSet presAssocID="{4EFC3F83-E3E0-463D-A2F4-C73947041F68}" presName="root1" presStyleCnt="0"/>
      <dgm:spPr/>
    </dgm:pt>
    <dgm:pt modelId="{400E4DEB-BDA2-4A92-BD43-33ED3EE8943A}" type="pres">
      <dgm:prSet presAssocID="{4EFC3F83-E3E0-463D-A2F4-C73947041F68}" presName="LevelOneTextNode" presStyleLbl="node0" presStyleIdx="0" presStyleCnt="1" custScaleY="101650" custLinFactNeighborX="8018" custLinFactNeighborY="-6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DC04F6-0DF3-4F14-929D-C101B38DF9B3}" type="pres">
      <dgm:prSet presAssocID="{4EFC3F83-E3E0-463D-A2F4-C73947041F68}" presName="level2hierChild" presStyleCnt="0"/>
      <dgm:spPr/>
    </dgm:pt>
    <dgm:pt modelId="{5723B747-7425-4CAE-97D2-9BD3DBE23E59}" type="pres">
      <dgm:prSet presAssocID="{F3C819FD-2A42-4AA3-BEC4-17EA2D421246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098D435D-5AC1-46AC-8194-7520C91E02CF}" type="pres">
      <dgm:prSet presAssocID="{F3C819FD-2A42-4AA3-BEC4-17EA2D421246}" presName="connTx" presStyleLbl="parChTrans1D2" presStyleIdx="0" presStyleCnt="6"/>
      <dgm:spPr/>
      <dgm:t>
        <a:bodyPr/>
        <a:lstStyle/>
        <a:p>
          <a:endParaRPr lang="ru-RU"/>
        </a:p>
      </dgm:t>
    </dgm:pt>
    <dgm:pt modelId="{B5307909-74FE-4747-A02E-6062B6EF1244}" type="pres">
      <dgm:prSet presAssocID="{B8F0ABCA-DDBF-43ED-9EC1-C7ED813AAF99}" presName="root2" presStyleCnt="0"/>
      <dgm:spPr/>
    </dgm:pt>
    <dgm:pt modelId="{D1486119-C6F4-4D17-9FAB-2C1E6FC416EC}" type="pres">
      <dgm:prSet presAssocID="{B8F0ABCA-DDBF-43ED-9EC1-C7ED813AAF99}" presName="LevelTwoTextNode" presStyleLbl="node2" presStyleIdx="0" presStyleCnt="6" custScaleX="136863" custScaleY="624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CAEEBF-92ED-4C66-A8E2-8D6089FC7979}" type="pres">
      <dgm:prSet presAssocID="{B8F0ABCA-DDBF-43ED-9EC1-C7ED813AAF99}" presName="level3hierChild" presStyleCnt="0"/>
      <dgm:spPr/>
    </dgm:pt>
    <dgm:pt modelId="{B1E8A9BB-286A-46E8-9E42-74285D5A808C}" type="pres">
      <dgm:prSet presAssocID="{80AF87BE-A5A7-4A83-9E28-3493892AA8E6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57E1F25D-30AA-4912-99E3-93E3FAF40E50}" type="pres">
      <dgm:prSet presAssocID="{80AF87BE-A5A7-4A83-9E28-3493892AA8E6}" presName="connTx" presStyleLbl="parChTrans1D2" presStyleIdx="1" presStyleCnt="6"/>
      <dgm:spPr/>
      <dgm:t>
        <a:bodyPr/>
        <a:lstStyle/>
        <a:p>
          <a:endParaRPr lang="ru-RU"/>
        </a:p>
      </dgm:t>
    </dgm:pt>
    <dgm:pt modelId="{2748CC35-1D82-4E5B-9BF4-E22BF9877959}" type="pres">
      <dgm:prSet presAssocID="{F0B2789C-EB57-42D9-BD51-E0EF17854BC8}" presName="root2" presStyleCnt="0"/>
      <dgm:spPr/>
    </dgm:pt>
    <dgm:pt modelId="{F7DE49A8-2FF9-4310-8246-8882F22EBD24}" type="pres">
      <dgm:prSet presAssocID="{F0B2789C-EB57-42D9-BD51-E0EF17854BC8}" presName="LevelTwoTextNode" presStyleLbl="node2" presStyleIdx="1" presStyleCnt="6" custScaleX="136863" custScaleY="64540" custLinFactNeighborX="1331" custLinFactNeighborY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9C42C7-724A-4036-A887-4FCA2425DE47}" type="pres">
      <dgm:prSet presAssocID="{F0B2789C-EB57-42D9-BD51-E0EF17854BC8}" presName="level3hierChild" presStyleCnt="0"/>
      <dgm:spPr/>
    </dgm:pt>
    <dgm:pt modelId="{C023596A-DC8A-4142-8EA1-CDF983726B02}" type="pres">
      <dgm:prSet presAssocID="{C95233EB-F0BA-4BEA-B9DC-9BD1DA73EE19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0AC4F764-01EF-42EB-A8FB-9F7B4BBC8290}" type="pres">
      <dgm:prSet presAssocID="{C95233EB-F0BA-4BEA-B9DC-9BD1DA73EE19}" presName="connTx" presStyleLbl="parChTrans1D2" presStyleIdx="2" presStyleCnt="6"/>
      <dgm:spPr/>
      <dgm:t>
        <a:bodyPr/>
        <a:lstStyle/>
        <a:p>
          <a:endParaRPr lang="ru-RU"/>
        </a:p>
      </dgm:t>
    </dgm:pt>
    <dgm:pt modelId="{5EF2EC64-3FC6-4FF1-9142-DA99B44FF9CC}" type="pres">
      <dgm:prSet presAssocID="{BFBB3325-A85F-4C4D-BF98-8548AF6C611B}" presName="root2" presStyleCnt="0"/>
      <dgm:spPr/>
    </dgm:pt>
    <dgm:pt modelId="{2EEF809E-675B-4B98-8483-FFF15876EAAF}" type="pres">
      <dgm:prSet presAssocID="{BFBB3325-A85F-4C4D-BF98-8548AF6C611B}" presName="LevelTwoTextNode" presStyleLbl="node2" presStyleIdx="2" presStyleCnt="6" custScaleX="136568" custScaleY="687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5D919A-BD4B-4E6D-A056-FE46F3715741}" type="pres">
      <dgm:prSet presAssocID="{BFBB3325-A85F-4C4D-BF98-8548AF6C611B}" presName="level3hierChild" presStyleCnt="0"/>
      <dgm:spPr/>
    </dgm:pt>
    <dgm:pt modelId="{4FEC86E7-91AA-4F55-9759-FD5C2C6CD489}" type="pres">
      <dgm:prSet presAssocID="{8BDC9C3D-0FF3-4635-8321-B2C4E6535D75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AC8E79AA-2D41-45E2-92DB-B81ED20952F2}" type="pres">
      <dgm:prSet presAssocID="{8BDC9C3D-0FF3-4635-8321-B2C4E6535D75}" presName="connTx" presStyleLbl="parChTrans1D2" presStyleIdx="3" presStyleCnt="6"/>
      <dgm:spPr/>
      <dgm:t>
        <a:bodyPr/>
        <a:lstStyle/>
        <a:p>
          <a:endParaRPr lang="ru-RU"/>
        </a:p>
      </dgm:t>
    </dgm:pt>
    <dgm:pt modelId="{293C4DB2-D5B1-45AE-A558-E274E9C8262B}" type="pres">
      <dgm:prSet presAssocID="{5ABBD21B-AB67-4E83-AA71-65B6B3F37A43}" presName="root2" presStyleCnt="0"/>
      <dgm:spPr/>
    </dgm:pt>
    <dgm:pt modelId="{FA1DC810-98DE-4E35-A333-7796D2287062}" type="pres">
      <dgm:prSet presAssocID="{5ABBD21B-AB67-4E83-AA71-65B6B3F37A43}" presName="LevelTwoTextNode" presStyleLbl="node2" presStyleIdx="3" presStyleCnt="6" custScaleX="138443" custScaleY="65621" custLinFactNeighborX="-1317" custLinFactNeighborY="29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9BCA67-8EA3-4877-94A9-B8C0D970948C}" type="pres">
      <dgm:prSet presAssocID="{5ABBD21B-AB67-4E83-AA71-65B6B3F37A43}" presName="level3hierChild" presStyleCnt="0"/>
      <dgm:spPr/>
    </dgm:pt>
    <dgm:pt modelId="{9088DE36-335B-4D11-A162-8E4BCAA786EF}" type="pres">
      <dgm:prSet presAssocID="{349B771F-82C9-4405-81DC-45EAFFC1F09A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DEFE8931-21C3-494C-947D-58FEAE396EA7}" type="pres">
      <dgm:prSet presAssocID="{349B771F-82C9-4405-81DC-45EAFFC1F09A}" presName="connTx" presStyleLbl="parChTrans1D3" presStyleIdx="0" presStyleCnt="3"/>
      <dgm:spPr/>
      <dgm:t>
        <a:bodyPr/>
        <a:lstStyle/>
        <a:p>
          <a:endParaRPr lang="ru-RU"/>
        </a:p>
      </dgm:t>
    </dgm:pt>
    <dgm:pt modelId="{8CDF24A0-71D2-482B-8F8E-0F3D9CCA8906}" type="pres">
      <dgm:prSet presAssocID="{D354384D-FF0F-4B9D-ADB3-4F6F452206B2}" presName="root2" presStyleCnt="0"/>
      <dgm:spPr/>
    </dgm:pt>
    <dgm:pt modelId="{83EB8DA7-4967-45A1-8532-77F91F53AC9A}" type="pres">
      <dgm:prSet presAssocID="{D354384D-FF0F-4B9D-ADB3-4F6F452206B2}" presName="LevelTwoTextNode" presStyleLbl="node3" presStyleIdx="0" presStyleCnt="3" custLinFactNeighborX="-1193" custLinFactNeighborY="-7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2A9A7D-CDC8-4296-BB30-94C9E13AECD8}" type="pres">
      <dgm:prSet presAssocID="{D354384D-FF0F-4B9D-ADB3-4F6F452206B2}" presName="level3hierChild" presStyleCnt="0"/>
      <dgm:spPr/>
    </dgm:pt>
    <dgm:pt modelId="{0A427258-53F0-4C8A-8D40-E57BE8746BBE}" type="pres">
      <dgm:prSet presAssocID="{7E7F1DF2-C2A7-4BAC-AB95-B3376BA420EE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DBBE98AD-9C7B-4DA6-A7BB-A66305ABF6E0}" type="pres">
      <dgm:prSet presAssocID="{7E7F1DF2-C2A7-4BAC-AB95-B3376BA420EE}" presName="connTx" presStyleLbl="parChTrans1D3" presStyleIdx="1" presStyleCnt="3"/>
      <dgm:spPr/>
      <dgm:t>
        <a:bodyPr/>
        <a:lstStyle/>
        <a:p>
          <a:endParaRPr lang="ru-RU"/>
        </a:p>
      </dgm:t>
    </dgm:pt>
    <dgm:pt modelId="{74DBB62E-9E1A-4B09-9D90-2C43ABBA5C3B}" type="pres">
      <dgm:prSet presAssocID="{6FC77ABE-626E-4657-93D9-A107DF7787AF}" presName="root2" presStyleCnt="0"/>
      <dgm:spPr/>
    </dgm:pt>
    <dgm:pt modelId="{D950BBC8-4057-4215-B83B-5A007F0FF6B7}" type="pres">
      <dgm:prSet presAssocID="{6FC77ABE-626E-4657-93D9-A107DF7787AF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A93B03-8B46-45CC-8D88-EA3CEBC88CE4}" type="pres">
      <dgm:prSet presAssocID="{6FC77ABE-626E-4657-93D9-A107DF7787AF}" presName="level3hierChild" presStyleCnt="0"/>
      <dgm:spPr/>
    </dgm:pt>
    <dgm:pt modelId="{03344115-626D-4059-8725-A3E95A6D2DC8}" type="pres">
      <dgm:prSet presAssocID="{FA703119-C9B0-4680-8707-0FC6676392FD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31768116-9192-4A00-86DD-07868B45500D}" type="pres">
      <dgm:prSet presAssocID="{FA703119-C9B0-4680-8707-0FC6676392FD}" presName="connTx" presStyleLbl="parChTrans1D3" presStyleIdx="2" presStyleCnt="3"/>
      <dgm:spPr/>
      <dgm:t>
        <a:bodyPr/>
        <a:lstStyle/>
        <a:p>
          <a:endParaRPr lang="ru-RU"/>
        </a:p>
      </dgm:t>
    </dgm:pt>
    <dgm:pt modelId="{C43C2F5E-29E2-49B5-96F4-6314BB72E1F1}" type="pres">
      <dgm:prSet presAssocID="{909B1DF9-8467-4F82-8B79-FCC6B7D52DD3}" presName="root2" presStyleCnt="0"/>
      <dgm:spPr/>
    </dgm:pt>
    <dgm:pt modelId="{420CBCDF-5773-4415-B5FB-96D156FFE859}" type="pres">
      <dgm:prSet presAssocID="{909B1DF9-8467-4F82-8B79-FCC6B7D52DD3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B6C099-186A-45F6-930E-9E884B7CAFA9}" type="pres">
      <dgm:prSet presAssocID="{909B1DF9-8467-4F82-8B79-FCC6B7D52DD3}" presName="level3hierChild" presStyleCnt="0"/>
      <dgm:spPr/>
    </dgm:pt>
    <dgm:pt modelId="{517CB5F8-A975-4F66-AF3D-48655EF19971}" type="pres">
      <dgm:prSet presAssocID="{313ED2FB-A343-4E41-A8DD-B1E97808F1EE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11492FC6-991A-4AB3-90CC-2A8CFAF4B592}" type="pres">
      <dgm:prSet presAssocID="{313ED2FB-A343-4E41-A8DD-B1E97808F1EE}" presName="connTx" presStyleLbl="parChTrans1D2" presStyleIdx="4" presStyleCnt="6"/>
      <dgm:spPr/>
      <dgm:t>
        <a:bodyPr/>
        <a:lstStyle/>
        <a:p>
          <a:endParaRPr lang="ru-RU"/>
        </a:p>
      </dgm:t>
    </dgm:pt>
    <dgm:pt modelId="{8687A8DE-20EE-4140-B642-A6E989871F24}" type="pres">
      <dgm:prSet presAssocID="{172C951A-231B-4652-9533-DD4FEEF3DB53}" presName="root2" presStyleCnt="0"/>
      <dgm:spPr/>
    </dgm:pt>
    <dgm:pt modelId="{A0CFD2CD-F635-43C5-9872-6FBBD09A986D}" type="pres">
      <dgm:prSet presAssocID="{172C951A-231B-4652-9533-DD4FEEF3DB53}" presName="LevelTwoTextNode" presStyleLbl="node2" presStyleIdx="4" presStyleCnt="6" custScaleX="138443" custScaleY="68864" custLinFactNeighborX="-1268" custLinFactNeighborY="-11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57B952-DCE2-4232-A9FE-87042ACC1B40}" type="pres">
      <dgm:prSet presAssocID="{172C951A-231B-4652-9533-DD4FEEF3DB53}" presName="level3hierChild" presStyleCnt="0"/>
      <dgm:spPr/>
    </dgm:pt>
    <dgm:pt modelId="{7D69DCAA-2A77-468C-9EBE-9A99F9901DB8}" type="pres">
      <dgm:prSet presAssocID="{B69AA99D-5D95-48E9-B11B-0384A412E0C4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0FA2F144-82CD-43AD-9384-4B4F150DF896}" type="pres">
      <dgm:prSet presAssocID="{B69AA99D-5D95-48E9-B11B-0384A412E0C4}" presName="connTx" presStyleLbl="parChTrans1D2" presStyleIdx="5" presStyleCnt="6"/>
      <dgm:spPr/>
      <dgm:t>
        <a:bodyPr/>
        <a:lstStyle/>
        <a:p>
          <a:endParaRPr lang="ru-RU"/>
        </a:p>
      </dgm:t>
    </dgm:pt>
    <dgm:pt modelId="{4A354F4F-D6D5-44DC-93CD-FC4EC57BA9E9}" type="pres">
      <dgm:prSet presAssocID="{6B60D97F-9FD3-4450-BE83-2A1CE63EE5BC}" presName="root2" presStyleCnt="0"/>
      <dgm:spPr/>
    </dgm:pt>
    <dgm:pt modelId="{E57AD9E5-284D-4DD6-98D9-300F7B453A45}" type="pres">
      <dgm:prSet presAssocID="{6B60D97F-9FD3-4450-BE83-2A1CE63EE5BC}" presName="LevelTwoTextNode" presStyleLbl="node2" presStyleIdx="5" presStyleCnt="6" custScaleX="138443" custScaleY="744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4C067-46D2-414C-8BE8-2445E323AFC3}" type="pres">
      <dgm:prSet presAssocID="{6B60D97F-9FD3-4450-BE83-2A1CE63EE5BC}" presName="level3hierChild" presStyleCnt="0"/>
      <dgm:spPr/>
    </dgm:pt>
  </dgm:ptLst>
  <dgm:cxnLst>
    <dgm:cxn modelId="{033D6CD1-1781-4643-ACA5-DA9863FE2D95}" type="presOf" srcId="{7E7F1DF2-C2A7-4BAC-AB95-B3376BA420EE}" destId="{0A427258-53F0-4C8A-8D40-E57BE8746BBE}" srcOrd="0" destOrd="0" presId="urn:microsoft.com/office/officeart/2008/layout/HorizontalMultiLevelHierarchy"/>
    <dgm:cxn modelId="{011BEEEA-0D8D-4925-9041-DCFE5589FAFC}" type="presOf" srcId="{B69AA99D-5D95-48E9-B11B-0384A412E0C4}" destId="{7D69DCAA-2A77-468C-9EBE-9A99F9901DB8}" srcOrd="0" destOrd="0" presId="urn:microsoft.com/office/officeart/2008/layout/HorizontalMultiLevelHierarchy"/>
    <dgm:cxn modelId="{30EE94E6-2139-4BFA-8359-D46715BC9E86}" type="presOf" srcId="{313ED2FB-A343-4E41-A8DD-B1E97808F1EE}" destId="{11492FC6-991A-4AB3-90CC-2A8CFAF4B592}" srcOrd="1" destOrd="0" presId="urn:microsoft.com/office/officeart/2008/layout/HorizontalMultiLevelHierarchy"/>
    <dgm:cxn modelId="{03CBB917-626D-4555-BFAC-E47620529C3C}" srcId="{4EFC3F83-E3E0-463D-A2F4-C73947041F68}" destId="{172C951A-231B-4652-9533-DD4FEEF3DB53}" srcOrd="4" destOrd="0" parTransId="{313ED2FB-A343-4E41-A8DD-B1E97808F1EE}" sibTransId="{6665A35B-4242-4E9A-A8D6-22EC9AE9A1BB}"/>
    <dgm:cxn modelId="{A0A8C66A-8F0A-43D8-AA18-2516857F18C2}" type="presOf" srcId="{80AF87BE-A5A7-4A83-9E28-3493892AA8E6}" destId="{B1E8A9BB-286A-46E8-9E42-74285D5A808C}" srcOrd="0" destOrd="0" presId="urn:microsoft.com/office/officeart/2008/layout/HorizontalMultiLevelHierarchy"/>
    <dgm:cxn modelId="{F8251C4B-3DF1-4136-8E7D-BD6DBAF244F3}" type="presOf" srcId="{349B771F-82C9-4405-81DC-45EAFFC1F09A}" destId="{9088DE36-335B-4D11-A162-8E4BCAA786EF}" srcOrd="0" destOrd="0" presId="urn:microsoft.com/office/officeart/2008/layout/HorizontalMultiLevelHierarchy"/>
    <dgm:cxn modelId="{53BB9FE2-129E-4C8A-9F83-5FEDB0AF8BCA}" type="presOf" srcId="{FA703119-C9B0-4680-8707-0FC6676392FD}" destId="{31768116-9192-4A00-86DD-07868B45500D}" srcOrd="1" destOrd="0" presId="urn:microsoft.com/office/officeart/2008/layout/HorizontalMultiLevelHierarchy"/>
    <dgm:cxn modelId="{654E0F85-0231-4A81-A2B1-998FAAFA9762}" srcId="{4EFC3F83-E3E0-463D-A2F4-C73947041F68}" destId="{BFBB3325-A85F-4C4D-BF98-8548AF6C611B}" srcOrd="2" destOrd="0" parTransId="{C95233EB-F0BA-4BEA-B9DC-9BD1DA73EE19}" sibTransId="{1B5D156D-1405-4354-8D33-B396ED119A53}"/>
    <dgm:cxn modelId="{16C93289-B871-42F8-8127-C13619CD6B4D}" type="presOf" srcId="{4EFC3F83-E3E0-463D-A2F4-C73947041F68}" destId="{400E4DEB-BDA2-4A92-BD43-33ED3EE8943A}" srcOrd="0" destOrd="0" presId="urn:microsoft.com/office/officeart/2008/layout/HorizontalMultiLevelHierarchy"/>
    <dgm:cxn modelId="{CA233B1E-29E3-48B6-8D8E-98075ADC07C8}" type="presOf" srcId="{80AF87BE-A5A7-4A83-9E28-3493892AA8E6}" destId="{57E1F25D-30AA-4912-99E3-93E3FAF40E50}" srcOrd="1" destOrd="0" presId="urn:microsoft.com/office/officeart/2008/layout/HorizontalMultiLevelHierarchy"/>
    <dgm:cxn modelId="{5E369B4F-4374-407F-8D0C-D0A64C00702A}" srcId="{4EFC3F83-E3E0-463D-A2F4-C73947041F68}" destId="{B8F0ABCA-DDBF-43ED-9EC1-C7ED813AAF99}" srcOrd="0" destOrd="0" parTransId="{F3C819FD-2A42-4AA3-BEC4-17EA2D421246}" sibTransId="{FFCE57AD-2C9D-450F-961B-5DD9EB793899}"/>
    <dgm:cxn modelId="{B0195EA2-15A3-4C93-9D5B-09B651B946C5}" type="presOf" srcId="{F3C819FD-2A42-4AA3-BEC4-17EA2D421246}" destId="{5723B747-7425-4CAE-97D2-9BD3DBE23E59}" srcOrd="0" destOrd="0" presId="urn:microsoft.com/office/officeart/2008/layout/HorizontalMultiLevelHierarchy"/>
    <dgm:cxn modelId="{58A67C71-25A3-4FED-8F88-4214F0FCC3CA}" type="presOf" srcId="{B8F0ABCA-DDBF-43ED-9EC1-C7ED813AAF99}" destId="{D1486119-C6F4-4D17-9FAB-2C1E6FC416EC}" srcOrd="0" destOrd="0" presId="urn:microsoft.com/office/officeart/2008/layout/HorizontalMultiLevelHierarchy"/>
    <dgm:cxn modelId="{F2F261B0-DC44-4A7E-B7FB-A4BA1146D750}" type="presOf" srcId="{8BDC9C3D-0FF3-4635-8321-B2C4E6535D75}" destId="{AC8E79AA-2D41-45E2-92DB-B81ED20952F2}" srcOrd="1" destOrd="0" presId="urn:microsoft.com/office/officeart/2008/layout/HorizontalMultiLevelHierarchy"/>
    <dgm:cxn modelId="{EED0EDAE-30F8-4B33-8CB9-4A6C4637C31D}" type="presOf" srcId="{BFBB3325-A85F-4C4D-BF98-8548AF6C611B}" destId="{2EEF809E-675B-4B98-8483-FFF15876EAAF}" srcOrd="0" destOrd="0" presId="urn:microsoft.com/office/officeart/2008/layout/HorizontalMultiLevelHierarchy"/>
    <dgm:cxn modelId="{0209646D-CE25-40B5-8BF8-AE8C7442C16C}" type="presOf" srcId="{349B771F-82C9-4405-81DC-45EAFFC1F09A}" destId="{DEFE8931-21C3-494C-947D-58FEAE396EA7}" srcOrd="1" destOrd="0" presId="urn:microsoft.com/office/officeart/2008/layout/HorizontalMultiLevelHierarchy"/>
    <dgm:cxn modelId="{AFFBBE9E-2709-4C3B-A649-4F60D640AFB9}" srcId="{4EFC3F83-E3E0-463D-A2F4-C73947041F68}" destId="{F0B2789C-EB57-42D9-BD51-E0EF17854BC8}" srcOrd="1" destOrd="0" parTransId="{80AF87BE-A5A7-4A83-9E28-3493892AA8E6}" sibTransId="{D604E5D7-7302-4D4A-90A9-3DEADF8385D1}"/>
    <dgm:cxn modelId="{0F584385-03C8-4A12-9942-670CCC647B8E}" type="presOf" srcId="{D354384D-FF0F-4B9D-ADB3-4F6F452206B2}" destId="{83EB8DA7-4967-45A1-8532-77F91F53AC9A}" srcOrd="0" destOrd="0" presId="urn:microsoft.com/office/officeart/2008/layout/HorizontalMultiLevelHierarchy"/>
    <dgm:cxn modelId="{AABD9E66-2F7B-45D0-A923-4D92C140CF2D}" type="presOf" srcId="{313ED2FB-A343-4E41-A8DD-B1E97808F1EE}" destId="{517CB5F8-A975-4F66-AF3D-48655EF19971}" srcOrd="0" destOrd="0" presId="urn:microsoft.com/office/officeart/2008/layout/HorizontalMultiLevelHierarchy"/>
    <dgm:cxn modelId="{6BD2EF3D-727E-448A-9CD3-04940B567EA2}" type="presOf" srcId="{C95233EB-F0BA-4BEA-B9DC-9BD1DA73EE19}" destId="{C023596A-DC8A-4142-8EA1-CDF983726B02}" srcOrd="0" destOrd="0" presId="urn:microsoft.com/office/officeart/2008/layout/HorizontalMultiLevelHierarchy"/>
    <dgm:cxn modelId="{0921871D-FA07-4FDB-AEAD-5856BAE87004}" type="presOf" srcId="{172C951A-231B-4652-9533-DD4FEEF3DB53}" destId="{A0CFD2CD-F635-43C5-9872-6FBBD09A986D}" srcOrd="0" destOrd="0" presId="urn:microsoft.com/office/officeart/2008/layout/HorizontalMultiLevelHierarchy"/>
    <dgm:cxn modelId="{B467BBCE-F1F4-4978-80AB-1D0F9721F39B}" type="presOf" srcId="{B69AA99D-5D95-48E9-B11B-0384A412E0C4}" destId="{0FA2F144-82CD-43AD-9384-4B4F150DF896}" srcOrd="1" destOrd="0" presId="urn:microsoft.com/office/officeart/2008/layout/HorizontalMultiLevelHierarchy"/>
    <dgm:cxn modelId="{004D24F0-CA49-467E-ABAA-FDE90E4BEF89}" srcId="{5ABBD21B-AB67-4E83-AA71-65B6B3F37A43}" destId="{D354384D-FF0F-4B9D-ADB3-4F6F452206B2}" srcOrd="0" destOrd="0" parTransId="{349B771F-82C9-4405-81DC-45EAFFC1F09A}" sibTransId="{498E03F4-312A-4AB0-8BAB-F5F0B1FD8578}"/>
    <dgm:cxn modelId="{43A13EC8-3F16-4DD7-822C-8E05E49EEE44}" type="presOf" srcId="{F3C819FD-2A42-4AA3-BEC4-17EA2D421246}" destId="{098D435D-5AC1-46AC-8194-7520C91E02CF}" srcOrd="1" destOrd="0" presId="urn:microsoft.com/office/officeart/2008/layout/HorizontalMultiLevelHierarchy"/>
    <dgm:cxn modelId="{A5659362-FE21-4516-A200-1AB860B73DEB}" type="presOf" srcId="{F66C2906-52D6-4A62-A65A-8FB85B14DD73}" destId="{63DD487D-DB2E-4533-8811-D3C846A50693}" srcOrd="0" destOrd="0" presId="urn:microsoft.com/office/officeart/2008/layout/HorizontalMultiLevelHierarchy"/>
    <dgm:cxn modelId="{5B21B549-EDA7-4F8B-9FDD-D967B615BFCC}" type="presOf" srcId="{C95233EB-F0BA-4BEA-B9DC-9BD1DA73EE19}" destId="{0AC4F764-01EF-42EB-A8FB-9F7B4BBC8290}" srcOrd="1" destOrd="0" presId="urn:microsoft.com/office/officeart/2008/layout/HorizontalMultiLevelHierarchy"/>
    <dgm:cxn modelId="{5430FCD5-514D-4F59-9B71-40309E379EAB}" type="presOf" srcId="{7E7F1DF2-C2A7-4BAC-AB95-B3376BA420EE}" destId="{DBBE98AD-9C7B-4DA6-A7BB-A66305ABF6E0}" srcOrd="1" destOrd="0" presId="urn:microsoft.com/office/officeart/2008/layout/HorizontalMultiLevelHierarchy"/>
    <dgm:cxn modelId="{D9616E4D-B581-42D0-938B-860C7F01A904}" srcId="{4EFC3F83-E3E0-463D-A2F4-C73947041F68}" destId="{6B60D97F-9FD3-4450-BE83-2A1CE63EE5BC}" srcOrd="5" destOrd="0" parTransId="{B69AA99D-5D95-48E9-B11B-0384A412E0C4}" sibTransId="{FE94CED9-160D-478F-A1E6-249F439C792F}"/>
    <dgm:cxn modelId="{878E7ADF-0397-4653-88DC-097BDEFC3C20}" type="presOf" srcId="{F0B2789C-EB57-42D9-BD51-E0EF17854BC8}" destId="{F7DE49A8-2FF9-4310-8246-8882F22EBD24}" srcOrd="0" destOrd="0" presId="urn:microsoft.com/office/officeart/2008/layout/HorizontalMultiLevelHierarchy"/>
    <dgm:cxn modelId="{A4F359F5-8E14-4087-B10C-2F9503EE94BF}" type="presOf" srcId="{6FC77ABE-626E-4657-93D9-A107DF7787AF}" destId="{D950BBC8-4057-4215-B83B-5A007F0FF6B7}" srcOrd="0" destOrd="0" presId="urn:microsoft.com/office/officeart/2008/layout/HorizontalMultiLevelHierarchy"/>
    <dgm:cxn modelId="{F3A5CD97-9F30-4048-9DC9-F9A91C7C82EE}" type="presOf" srcId="{8BDC9C3D-0FF3-4635-8321-B2C4E6535D75}" destId="{4FEC86E7-91AA-4F55-9759-FD5C2C6CD489}" srcOrd="0" destOrd="0" presId="urn:microsoft.com/office/officeart/2008/layout/HorizontalMultiLevelHierarchy"/>
    <dgm:cxn modelId="{AE642198-9F55-4F1E-B7B0-FFF416730CE6}" srcId="{F66C2906-52D6-4A62-A65A-8FB85B14DD73}" destId="{4EFC3F83-E3E0-463D-A2F4-C73947041F68}" srcOrd="0" destOrd="0" parTransId="{915CD01F-6B82-46EE-B28D-E9F758A486C8}" sibTransId="{B4F8B582-5C64-4508-A805-C021E48A21DB}"/>
    <dgm:cxn modelId="{287DF437-78A0-4C43-AC74-AB620A7E6928}" srcId="{5ABBD21B-AB67-4E83-AA71-65B6B3F37A43}" destId="{909B1DF9-8467-4F82-8B79-FCC6B7D52DD3}" srcOrd="2" destOrd="0" parTransId="{FA703119-C9B0-4680-8707-0FC6676392FD}" sibTransId="{E5D22900-87C9-4829-B75D-6EA6D51004C9}"/>
    <dgm:cxn modelId="{C1250983-A3DB-4913-AEEB-BB368FE53AF0}" srcId="{4EFC3F83-E3E0-463D-A2F4-C73947041F68}" destId="{5ABBD21B-AB67-4E83-AA71-65B6B3F37A43}" srcOrd="3" destOrd="0" parTransId="{8BDC9C3D-0FF3-4635-8321-B2C4E6535D75}" sibTransId="{7658640F-4289-4F49-A0FC-44411B79818C}"/>
    <dgm:cxn modelId="{F544FF14-A741-4D30-8103-165E8C84C2D3}" type="presOf" srcId="{909B1DF9-8467-4F82-8B79-FCC6B7D52DD3}" destId="{420CBCDF-5773-4415-B5FB-96D156FFE859}" srcOrd="0" destOrd="0" presId="urn:microsoft.com/office/officeart/2008/layout/HorizontalMultiLevelHierarchy"/>
    <dgm:cxn modelId="{75402278-0158-48DE-A6FA-03B627A1D574}" type="presOf" srcId="{6B60D97F-9FD3-4450-BE83-2A1CE63EE5BC}" destId="{E57AD9E5-284D-4DD6-98D9-300F7B453A45}" srcOrd="0" destOrd="0" presId="urn:microsoft.com/office/officeart/2008/layout/HorizontalMultiLevelHierarchy"/>
    <dgm:cxn modelId="{93425C60-4D4B-463A-BD30-85180FAE7135}" srcId="{5ABBD21B-AB67-4E83-AA71-65B6B3F37A43}" destId="{6FC77ABE-626E-4657-93D9-A107DF7787AF}" srcOrd="1" destOrd="0" parTransId="{7E7F1DF2-C2A7-4BAC-AB95-B3376BA420EE}" sibTransId="{FFECC25A-0E0D-4B36-8D7D-52C5442C8A36}"/>
    <dgm:cxn modelId="{9DB07C34-5228-4053-ACE5-EAA34E483793}" type="presOf" srcId="{5ABBD21B-AB67-4E83-AA71-65B6B3F37A43}" destId="{FA1DC810-98DE-4E35-A333-7796D2287062}" srcOrd="0" destOrd="0" presId="urn:microsoft.com/office/officeart/2008/layout/HorizontalMultiLevelHierarchy"/>
    <dgm:cxn modelId="{F0222B92-E760-43E6-BF40-0AA891A73D60}" type="presOf" srcId="{FA703119-C9B0-4680-8707-0FC6676392FD}" destId="{03344115-626D-4059-8725-A3E95A6D2DC8}" srcOrd="0" destOrd="0" presId="urn:microsoft.com/office/officeart/2008/layout/HorizontalMultiLevelHierarchy"/>
    <dgm:cxn modelId="{8FAFE372-09C0-4F10-AFB3-4C688F697AE8}" type="presParOf" srcId="{63DD487D-DB2E-4533-8811-D3C846A50693}" destId="{D8D1E61B-1A88-4199-9002-F6FC0F82AA50}" srcOrd="0" destOrd="0" presId="urn:microsoft.com/office/officeart/2008/layout/HorizontalMultiLevelHierarchy"/>
    <dgm:cxn modelId="{A8E60F19-D2B1-46FC-90C6-94CC1BDE0006}" type="presParOf" srcId="{D8D1E61B-1A88-4199-9002-F6FC0F82AA50}" destId="{400E4DEB-BDA2-4A92-BD43-33ED3EE8943A}" srcOrd="0" destOrd="0" presId="urn:microsoft.com/office/officeart/2008/layout/HorizontalMultiLevelHierarchy"/>
    <dgm:cxn modelId="{5E715E72-6E77-408F-B8EB-6A615134EA46}" type="presParOf" srcId="{D8D1E61B-1A88-4199-9002-F6FC0F82AA50}" destId="{3DDC04F6-0DF3-4F14-929D-C101B38DF9B3}" srcOrd="1" destOrd="0" presId="urn:microsoft.com/office/officeart/2008/layout/HorizontalMultiLevelHierarchy"/>
    <dgm:cxn modelId="{65E72C39-7D8A-4455-B388-A7F7D1ACABA3}" type="presParOf" srcId="{3DDC04F6-0DF3-4F14-929D-C101B38DF9B3}" destId="{5723B747-7425-4CAE-97D2-9BD3DBE23E59}" srcOrd="0" destOrd="0" presId="urn:microsoft.com/office/officeart/2008/layout/HorizontalMultiLevelHierarchy"/>
    <dgm:cxn modelId="{F9407144-489B-493F-BF76-30D75D667768}" type="presParOf" srcId="{5723B747-7425-4CAE-97D2-9BD3DBE23E59}" destId="{098D435D-5AC1-46AC-8194-7520C91E02CF}" srcOrd="0" destOrd="0" presId="urn:microsoft.com/office/officeart/2008/layout/HorizontalMultiLevelHierarchy"/>
    <dgm:cxn modelId="{5A8C2849-9B1C-4808-8760-EB0EA51C110A}" type="presParOf" srcId="{3DDC04F6-0DF3-4F14-929D-C101B38DF9B3}" destId="{B5307909-74FE-4747-A02E-6062B6EF1244}" srcOrd="1" destOrd="0" presId="urn:microsoft.com/office/officeart/2008/layout/HorizontalMultiLevelHierarchy"/>
    <dgm:cxn modelId="{C0E0C8F0-FD95-48A4-87C9-7622E372B266}" type="presParOf" srcId="{B5307909-74FE-4747-A02E-6062B6EF1244}" destId="{D1486119-C6F4-4D17-9FAB-2C1E6FC416EC}" srcOrd="0" destOrd="0" presId="urn:microsoft.com/office/officeart/2008/layout/HorizontalMultiLevelHierarchy"/>
    <dgm:cxn modelId="{619A9BF3-3082-4362-A2CE-B0878E5DEED6}" type="presParOf" srcId="{B5307909-74FE-4747-A02E-6062B6EF1244}" destId="{29CAEEBF-92ED-4C66-A8E2-8D6089FC7979}" srcOrd="1" destOrd="0" presId="urn:microsoft.com/office/officeart/2008/layout/HorizontalMultiLevelHierarchy"/>
    <dgm:cxn modelId="{EEB35D07-A198-42FA-B538-6A41AFAC7279}" type="presParOf" srcId="{3DDC04F6-0DF3-4F14-929D-C101B38DF9B3}" destId="{B1E8A9BB-286A-46E8-9E42-74285D5A808C}" srcOrd="2" destOrd="0" presId="urn:microsoft.com/office/officeart/2008/layout/HorizontalMultiLevelHierarchy"/>
    <dgm:cxn modelId="{44062BD3-0875-442C-AB7E-5B7D0A8F0C48}" type="presParOf" srcId="{B1E8A9BB-286A-46E8-9E42-74285D5A808C}" destId="{57E1F25D-30AA-4912-99E3-93E3FAF40E50}" srcOrd="0" destOrd="0" presId="urn:microsoft.com/office/officeart/2008/layout/HorizontalMultiLevelHierarchy"/>
    <dgm:cxn modelId="{BBD24BC2-21BB-46E9-80EE-D2130DD51263}" type="presParOf" srcId="{3DDC04F6-0DF3-4F14-929D-C101B38DF9B3}" destId="{2748CC35-1D82-4E5B-9BF4-E22BF9877959}" srcOrd="3" destOrd="0" presId="urn:microsoft.com/office/officeart/2008/layout/HorizontalMultiLevelHierarchy"/>
    <dgm:cxn modelId="{2686A02C-B037-4D8A-A428-82AEA08E6C44}" type="presParOf" srcId="{2748CC35-1D82-4E5B-9BF4-E22BF9877959}" destId="{F7DE49A8-2FF9-4310-8246-8882F22EBD24}" srcOrd="0" destOrd="0" presId="urn:microsoft.com/office/officeart/2008/layout/HorizontalMultiLevelHierarchy"/>
    <dgm:cxn modelId="{D07AF172-2525-4787-BA0C-DEEFF7A54714}" type="presParOf" srcId="{2748CC35-1D82-4E5B-9BF4-E22BF9877959}" destId="{769C42C7-724A-4036-A887-4FCA2425DE47}" srcOrd="1" destOrd="0" presId="urn:microsoft.com/office/officeart/2008/layout/HorizontalMultiLevelHierarchy"/>
    <dgm:cxn modelId="{AEDA25C7-FF12-4631-9132-5E3E8A9B5A14}" type="presParOf" srcId="{3DDC04F6-0DF3-4F14-929D-C101B38DF9B3}" destId="{C023596A-DC8A-4142-8EA1-CDF983726B02}" srcOrd="4" destOrd="0" presId="urn:microsoft.com/office/officeart/2008/layout/HorizontalMultiLevelHierarchy"/>
    <dgm:cxn modelId="{302BD857-6263-4C0B-B132-104BF1580D64}" type="presParOf" srcId="{C023596A-DC8A-4142-8EA1-CDF983726B02}" destId="{0AC4F764-01EF-42EB-A8FB-9F7B4BBC8290}" srcOrd="0" destOrd="0" presId="urn:microsoft.com/office/officeart/2008/layout/HorizontalMultiLevelHierarchy"/>
    <dgm:cxn modelId="{2E5417F3-E99C-47BC-A37C-D718FD307864}" type="presParOf" srcId="{3DDC04F6-0DF3-4F14-929D-C101B38DF9B3}" destId="{5EF2EC64-3FC6-4FF1-9142-DA99B44FF9CC}" srcOrd="5" destOrd="0" presId="urn:microsoft.com/office/officeart/2008/layout/HorizontalMultiLevelHierarchy"/>
    <dgm:cxn modelId="{4DE2D5B3-A5E1-4532-BF54-7C3EF64AB7D8}" type="presParOf" srcId="{5EF2EC64-3FC6-4FF1-9142-DA99B44FF9CC}" destId="{2EEF809E-675B-4B98-8483-FFF15876EAAF}" srcOrd="0" destOrd="0" presId="urn:microsoft.com/office/officeart/2008/layout/HorizontalMultiLevelHierarchy"/>
    <dgm:cxn modelId="{47BE6377-DAA2-4381-B5CC-474B8A7338DA}" type="presParOf" srcId="{5EF2EC64-3FC6-4FF1-9142-DA99B44FF9CC}" destId="{EF5D919A-BD4B-4E6D-A056-FE46F3715741}" srcOrd="1" destOrd="0" presId="urn:microsoft.com/office/officeart/2008/layout/HorizontalMultiLevelHierarchy"/>
    <dgm:cxn modelId="{367B59D1-FF90-4722-ABE6-D7B92CC4CFC1}" type="presParOf" srcId="{3DDC04F6-0DF3-4F14-929D-C101B38DF9B3}" destId="{4FEC86E7-91AA-4F55-9759-FD5C2C6CD489}" srcOrd="6" destOrd="0" presId="urn:microsoft.com/office/officeart/2008/layout/HorizontalMultiLevelHierarchy"/>
    <dgm:cxn modelId="{FB55C0EB-7B66-4AEE-935A-00A4AEB5B072}" type="presParOf" srcId="{4FEC86E7-91AA-4F55-9759-FD5C2C6CD489}" destId="{AC8E79AA-2D41-45E2-92DB-B81ED20952F2}" srcOrd="0" destOrd="0" presId="urn:microsoft.com/office/officeart/2008/layout/HorizontalMultiLevelHierarchy"/>
    <dgm:cxn modelId="{0C8BB726-DA15-42F0-91DF-53B0F67BFFDA}" type="presParOf" srcId="{3DDC04F6-0DF3-4F14-929D-C101B38DF9B3}" destId="{293C4DB2-D5B1-45AE-A558-E274E9C8262B}" srcOrd="7" destOrd="0" presId="urn:microsoft.com/office/officeart/2008/layout/HorizontalMultiLevelHierarchy"/>
    <dgm:cxn modelId="{1673FFBE-B75F-46B6-8709-D84FBCB68525}" type="presParOf" srcId="{293C4DB2-D5B1-45AE-A558-E274E9C8262B}" destId="{FA1DC810-98DE-4E35-A333-7796D2287062}" srcOrd="0" destOrd="0" presId="urn:microsoft.com/office/officeart/2008/layout/HorizontalMultiLevelHierarchy"/>
    <dgm:cxn modelId="{EF21AF79-D1BC-41E5-BE16-B743C6EB1863}" type="presParOf" srcId="{293C4DB2-D5B1-45AE-A558-E274E9C8262B}" destId="{769BCA67-8EA3-4877-94A9-B8C0D970948C}" srcOrd="1" destOrd="0" presId="urn:microsoft.com/office/officeart/2008/layout/HorizontalMultiLevelHierarchy"/>
    <dgm:cxn modelId="{BAC505C3-D0BE-4E4E-A332-683CAD4468F4}" type="presParOf" srcId="{769BCA67-8EA3-4877-94A9-B8C0D970948C}" destId="{9088DE36-335B-4D11-A162-8E4BCAA786EF}" srcOrd="0" destOrd="0" presId="urn:microsoft.com/office/officeart/2008/layout/HorizontalMultiLevelHierarchy"/>
    <dgm:cxn modelId="{17ACEC94-27E1-49C5-B92A-10436047AF23}" type="presParOf" srcId="{9088DE36-335B-4D11-A162-8E4BCAA786EF}" destId="{DEFE8931-21C3-494C-947D-58FEAE396EA7}" srcOrd="0" destOrd="0" presId="urn:microsoft.com/office/officeart/2008/layout/HorizontalMultiLevelHierarchy"/>
    <dgm:cxn modelId="{6A0693DE-3D97-490E-A06D-C1D3981FE681}" type="presParOf" srcId="{769BCA67-8EA3-4877-94A9-B8C0D970948C}" destId="{8CDF24A0-71D2-482B-8F8E-0F3D9CCA8906}" srcOrd="1" destOrd="0" presId="urn:microsoft.com/office/officeart/2008/layout/HorizontalMultiLevelHierarchy"/>
    <dgm:cxn modelId="{B8AB9CDE-A0E9-4CCE-A9AA-511D788B326D}" type="presParOf" srcId="{8CDF24A0-71D2-482B-8F8E-0F3D9CCA8906}" destId="{83EB8DA7-4967-45A1-8532-77F91F53AC9A}" srcOrd="0" destOrd="0" presId="urn:microsoft.com/office/officeart/2008/layout/HorizontalMultiLevelHierarchy"/>
    <dgm:cxn modelId="{B24D89E6-AF45-4EF4-AEB0-60F33EF1BA0F}" type="presParOf" srcId="{8CDF24A0-71D2-482B-8F8E-0F3D9CCA8906}" destId="{342A9A7D-CDC8-4296-BB30-94C9E13AECD8}" srcOrd="1" destOrd="0" presId="urn:microsoft.com/office/officeart/2008/layout/HorizontalMultiLevelHierarchy"/>
    <dgm:cxn modelId="{D3CF8AF2-8263-48A7-9C85-270A600F87E4}" type="presParOf" srcId="{769BCA67-8EA3-4877-94A9-B8C0D970948C}" destId="{0A427258-53F0-4C8A-8D40-E57BE8746BBE}" srcOrd="2" destOrd="0" presId="urn:microsoft.com/office/officeart/2008/layout/HorizontalMultiLevelHierarchy"/>
    <dgm:cxn modelId="{1A0A6E75-ABD0-4A0F-805E-7371090BF3A2}" type="presParOf" srcId="{0A427258-53F0-4C8A-8D40-E57BE8746BBE}" destId="{DBBE98AD-9C7B-4DA6-A7BB-A66305ABF6E0}" srcOrd="0" destOrd="0" presId="urn:microsoft.com/office/officeart/2008/layout/HorizontalMultiLevelHierarchy"/>
    <dgm:cxn modelId="{113E710E-8F48-4CBD-903A-DA3A90849F13}" type="presParOf" srcId="{769BCA67-8EA3-4877-94A9-B8C0D970948C}" destId="{74DBB62E-9E1A-4B09-9D90-2C43ABBA5C3B}" srcOrd="3" destOrd="0" presId="urn:microsoft.com/office/officeart/2008/layout/HorizontalMultiLevelHierarchy"/>
    <dgm:cxn modelId="{330E7C13-4414-4911-9C93-8F2EE159EE69}" type="presParOf" srcId="{74DBB62E-9E1A-4B09-9D90-2C43ABBA5C3B}" destId="{D950BBC8-4057-4215-B83B-5A007F0FF6B7}" srcOrd="0" destOrd="0" presId="urn:microsoft.com/office/officeart/2008/layout/HorizontalMultiLevelHierarchy"/>
    <dgm:cxn modelId="{D6C6D049-2F89-4D5C-95B1-9578E15B72A7}" type="presParOf" srcId="{74DBB62E-9E1A-4B09-9D90-2C43ABBA5C3B}" destId="{5CA93B03-8B46-45CC-8D88-EA3CEBC88CE4}" srcOrd="1" destOrd="0" presId="urn:microsoft.com/office/officeart/2008/layout/HorizontalMultiLevelHierarchy"/>
    <dgm:cxn modelId="{C519CDC0-4009-4AB2-8BC6-1E7C101202E7}" type="presParOf" srcId="{769BCA67-8EA3-4877-94A9-B8C0D970948C}" destId="{03344115-626D-4059-8725-A3E95A6D2DC8}" srcOrd="4" destOrd="0" presId="urn:microsoft.com/office/officeart/2008/layout/HorizontalMultiLevelHierarchy"/>
    <dgm:cxn modelId="{FC35DBF9-0C0A-4E26-9F88-5E8742FD189A}" type="presParOf" srcId="{03344115-626D-4059-8725-A3E95A6D2DC8}" destId="{31768116-9192-4A00-86DD-07868B45500D}" srcOrd="0" destOrd="0" presId="urn:microsoft.com/office/officeart/2008/layout/HorizontalMultiLevelHierarchy"/>
    <dgm:cxn modelId="{F73A7BC3-6335-4CC3-9BB0-2D00DCD99A55}" type="presParOf" srcId="{769BCA67-8EA3-4877-94A9-B8C0D970948C}" destId="{C43C2F5E-29E2-49B5-96F4-6314BB72E1F1}" srcOrd="5" destOrd="0" presId="urn:microsoft.com/office/officeart/2008/layout/HorizontalMultiLevelHierarchy"/>
    <dgm:cxn modelId="{74E98C3B-076D-4A3B-993E-BE4612DF7726}" type="presParOf" srcId="{C43C2F5E-29E2-49B5-96F4-6314BB72E1F1}" destId="{420CBCDF-5773-4415-B5FB-96D156FFE859}" srcOrd="0" destOrd="0" presId="urn:microsoft.com/office/officeart/2008/layout/HorizontalMultiLevelHierarchy"/>
    <dgm:cxn modelId="{48E4E9CD-9734-4846-B6AB-CBBA0E9334CA}" type="presParOf" srcId="{C43C2F5E-29E2-49B5-96F4-6314BB72E1F1}" destId="{DCB6C099-186A-45F6-930E-9E884B7CAFA9}" srcOrd="1" destOrd="0" presId="urn:microsoft.com/office/officeart/2008/layout/HorizontalMultiLevelHierarchy"/>
    <dgm:cxn modelId="{ED25977B-9E20-4A55-BF44-ECD09C816C29}" type="presParOf" srcId="{3DDC04F6-0DF3-4F14-929D-C101B38DF9B3}" destId="{517CB5F8-A975-4F66-AF3D-48655EF19971}" srcOrd="8" destOrd="0" presId="urn:microsoft.com/office/officeart/2008/layout/HorizontalMultiLevelHierarchy"/>
    <dgm:cxn modelId="{74A825A5-518A-4E63-8835-A293D5990174}" type="presParOf" srcId="{517CB5F8-A975-4F66-AF3D-48655EF19971}" destId="{11492FC6-991A-4AB3-90CC-2A8CFAF4B592}" srcOrd="0" destOrd="0" presId="urn:microsoft.com/office/officeart/2008/layout/HorizontalMultiLevelHierarchy"/>
    <dgm:cxn modelId="{81F3DF88-4F57-4BA4-BAFC-F8E97320B450}" type="presParOf" srcId="{3DDC04F6-0DF3-4F14-929D-C101B38DF9B3}" destId="{8687A8DE-20EE-4140-B642-A6E989871F24}" srcOrd="9" destOrd="0" presId="urn:microsoft.com/office/officeart/2008/layout/HorizontalMultiLevelHierarchy"/>
    <dgm:cxn modelId="{CA291C89-7833-4663-BB48-2C48D478740E}" type="presParOf" srcId="{8687A8DE-20EE-4140-B642-A6E989871F24}" destId="{A0CFD2CD-F635-43C5-9872-6FBBD09A986D}" srcOrd="0" destOrd="0" presId="urn:microsoft.com/office/officeart/2008/layout/HorizontalMultiLevelHierarchy"/>
    <dgm:cxn modelId="{5E21E291-7CB7-448C-9F7C-AE70C3081A4E}" type="presParOf" srcId="{8687A8DE-20EE-4140-B642-A6E989871F24}" destId="{4B57B952-DCE2-4232-A9FE-87042ACC1B40}" srcOrd="1" destOrd="0" presId="urn:microsoft.com/office/officeart/2008/layout/HorizontalMultiLevelHierarchy"/>
    <dgm:cxn modelId="{401E2E6F-66B5-4F4E-857B-4C29712FC5EE}" type="presParOf" srcId="{3DDC04F6-0DF3-4F14-929D-C101B38DF9B3}" destId="{7D69DCAA-2A77-468C-9EBE-9A99F9901DB8}" srcOrd="10" destOrd="0" presId="urn:microsoft.com/office/officeart/2008/layout/HorizontalMultiLevelHierarchy"/>
    <dgm:cxn modelId="{7685E759-00EE-487E-B8F9-F3263BDBFE40}" type="presParOf" srcId="{7D69DCAA-2A77-468C-9EBE-9A99F9901DB8}" destId="{0FA2F144-82CD-43AD-9384-4B4F150DF896}" srcOrd="0" destOrd="0" presId="urn:microsoft.com/office/officeart/2008/layout/HorizontalMultiLevelHierarchy"/>
    <dgm:cxn modelId="{710EE801-B13F-44CB-A226-8AB86B837137}" type="presParOf" srcId="{3DDC04F6-0DF3-4F14-929D-C101B38DF9B3}" destId="{4A354F4F-D6D5-44DC-93CD-FC4EC57BA9E9}" srcOrd="11" destOrd="0" presId="urn:microsoft.com/office/officeart/2008/layout/HorizontalMultiLevelHierarchy"/>
    <dgm:cxn modelId="{CD3D4E00-3C63-4F28-9BC2-DE84850F9AFA}" type="presParOf" srcId="{4A354F4F-D6D5-44DC-93CD-FC4EC57BA9E9}" destId="{E57AD9E5-284D-4DD6-98D9-300F7B453A45}" srcOrd="0" destOrd="0" presId="urn:microsoft.com/office/officeart/2008/layout/HorizontalMultiLevelHierarchy"/>
    <dgm:cxn modelId="{62E52AB9-4E4D-429B-AFA7-395014DBE29A}" type="presParOf" srcId="{4A354F4F-D6D5-44DC-93CD-FC4EC57BA9E9}" destId="{C6D4C067-46D2-414C-8BE8-2445E323AFC3}" srcOrd="1" destOrd="0" presId="urn:microsoft.com/office/officeart/2008/layout/HorizontalMultiLevelHierarchy"/>
  </dgm:cxnLst>
  <dgm:bg>
    <a:effectLst>
      <a:outerShdw blurRad="50800" dist="38100" dir="13500000" algn="br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92CA56-E7AD-4DC2-8198-8C6439600A28}">
      <dsp:nvSpPr>
        <dsp:cNvPr id="0" name=""/>
        <dsp:cNvSpPr/>
      </dsp:nvSpPr>
      <dsp:spPr>
        <a:xfrm>
          <a:off x="0" y="72005"/>
          <a:ext cx="3406971" cy="1008152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Цели </a:t>
          </a:r>
          <a:endParaRPr lang="ru-RU" sz="2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lang="ru-RU" sz="12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создать условия для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</a:p>
      </dsp:txBody>
      <dsp:txXfrm>
        <a:off x="0" y="72005"/>
        <a:ext cx="3406971" cy="1008152"/>
      </dsp:txXfrm>
    </dsp:sp>
    <dsp:sp modelId="{46538565-BEBA-4933-BA3F-26D6B0B51BF3}">
      <dsp:nvSpPr>
        <dsp:cNvPr id="0" name=""/>
        <dsp:cNvSpPr/>
      </dsp:nvSpPr>
      <dsp:spPr>
        <a:xfrm>
          <a:off x="340697" y="1080157"/>
          <a:ext cx="235371" cy="640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9101"/>
              </a:lnTo>
              <a:lnTo>
                <a:pt x="213367" y="659101"/>
              </a:lnTo>
            </a:path>
          </a:pathLst>
        </a:custGeo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CD96ED-B308-4159-A4C8-AC3F8C401CC1}">
      <dsp:nvSpPr>
        <dsp:cNvPr id="0" name=""/>
        <dsp:cNvSpPr/>
      </dsp:nvSpPr>
      <dsp:spPr>
        <a:xfrm>
          <a:off x="576068" y="1296141"/>
          <a:ext cx="2804291" cy="84825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C66"/>
            </a:gs>
            <a:gs pos="44000">
              <a:srgbClr val="FFC000"/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овладения умениями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проводить наблюдения, выполнять эксперименты, выдвигать гипотезы и строить модели</a:t>
          </a:r>
        </a:p>
      </dsp:txBody>
      <dsp:txXfrm>
        <a:off x="576068" y="1296141"/>
        <a:ext cx="2804291" cy="848254"/>
      </dsp:txXfrm>
    </dsp:sp>
    <dsp:sp modelId="{E6F957A8-72DC-43E2-A081-B5AF7E4829EC}">
      <dsp:nvSpPr>
        <dsp:cNvPr id="0" name=""/>
        <dsp:cNvSpPr/>
      </dsp:nvSpPr>
      <dsp:spPr>
        <a:xfrm>
          <a:off x="340697" y="1080157"/>
          <a:ext cx="235371" cy="1913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8869"/>
              </a:lnTo>
              <a:lnTo>
                <a:pt x="213367" y="1848869"/>
              </a:lnTo>
            </a:path>
          </a:pathLst>
        </a:custGeo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ADE999-0D62-4458-AC3C-E07112CAF80E}">
      <dsp:nvSpPr>
        <dsp:cNvPr id="0" name=""/>
        <dsp:cNvSpPr/>
      </dsp:nvSpPr>
      <dsp:spPr>
        <a:xfrm>
          <a:off x="576068" y="2520278"/>
          <a:ext cx="2803067" cy="94675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CC66"/>
            </a:gs>
            <a:gs pos="50000">
              <a:srgbClr val="FFC000"/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  <a:tileRect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развития познавательных интересов, интеллектуальных и творческих способностей в процессе приобретения знаний и умений по физике</a:t>
          </a:r>
        </a:p>
      </dsp:txBody>
      <dsp:txXfrm>
        <a:off x="576068" y="2520278"/>
        <a:ext cx="2803067" cy="946754"/>
      </dsp:txXfrm>
    </dsp:sp>
    <dsp:sp modelId="{49BB3E87-3944-4844-A892-0E0AF76B4D64}">
      <dsp:nvSpPr>
        <dsp:cNvPr id="0" name=""/>
        <dsp:cNvSpPr/>
      </dsp:nvSpPr>
      <dsp:spPr>
        <a:xfrm>
          <a:off x="340697" y="1080157"/>
          <a:ext cx="235371" cy="3273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1413"/>
              </a:lnTo>
              <a:lnTo>
                <a:pt x="213367" y="3181413"/>
              </a:lnTo>
            </a:path>
          </a:pathLst>
        </a:custGeo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B9682-7FC0-4737-A9D3-B6788F9A54C5}">
      <dsp:nvSpPr>
        <dsp:cNvPr id="0" name=""/>
        <dsp:cNvSpPr/>
      </dsp:nvSpPr>
      <dsp:spPr>
        <a:xfrm>
          <a:off x="576068" y="3738797"/>
          <a:ext cx="2741072" cy="122975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CC66"/>
            </a:gs>
            <a:gs pos="50000">
              <a:srgbClr val="FFC000"/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  <a:tileRect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7620" rIns="11430" bIns="7620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воспитания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убежденности в возможности познания законов природы; использования достижений физики на благо развития человеческой цивилизации</a:t>
          </a:r>
        </a:p>
      </dsp:txBody>
      <dsp:txXfrm>
        <a:off x="576068" y="3738797"/>
        <a:ext cx="2741072" cy="1229754"/>
      </dsp:txXfrm>
    </dsp:sp>
    <dsp:sp modelId="{C906B2C3-0FAC-4C52-B716-E1E1E0B43F41}">
      <dsp:nvSpPr>
        <dsp:cNvPr id="0" name=""/>
        <dsp:cNvSpPr/>
      </dsp:nvSpPr>
      <dsp:spPr>
        <a:xfrm>
          <a:off x="3816425" y="72005"/>
          <a:ext cx="3612305" cy="937649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Задачи</a:t>
          </a:r>
        </a:p>
      </dsp:txBody>
      <dsp:txXfrm>
        <a:off x="3816425" y="72005"/>
        <a:ext cx="3612305" cy="937649"/>
      </dsp:txXfrm>
    </dsp:sp>
    <dsp:sp modelId="{FE946213-473D-476C-8D64-34E252BF87E1}">
      <dsp:nvSpPr>
        <dsp:cNvPr id="0" name=""/>
        <dsp:cNvSpPr/>
      </dsp:nvSpPr>
      <dsp:spPr>
        <a:xfrm>
          <a:off x="4177655" y="1009654"/>
          <a:ext cx="214829" cy="758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134"/>
              </a:lnTo>
              <a:lnTo>
                <a:pt x="302088" y="872134"/>
              </a:lnTo>
            </a:path>
          </a:pathLst>
        </a:custGeo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45755-7346-4D7C-A5F0-DC6A1185F045}">
      <dsp:nvSpPr>
        <dsp:cNvPr id="0" name=""/>
        <dsp:cNvSpPr/>
      </dsp:nvSpPr>
      <dsp:spPr>
        <a:xfrm>
          <a:off x="4392485" y="1213516"/>
          <a:ext cx="3353027" cy="110883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50000">
              <a:srgbClr val="FFFF99">
                <a:shade val="67500"/>
                <a:satMod val="11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применять </a:t>
          </a: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полученные теоретические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знания по физике для объяснения разнообразных физических явлений и свойств веществ; практического использования физических знаний; оценки достоверности естественнонаучной информации;</a:t>
          </a:r>
        </a:p>
      </dsp:txBody>
      <dsp:txXfrm>
        <a:off x="4392485" y="1213516"/>
        <a:ext cx="3353027" cy="1108839"/>
      </dsp:txXfrm>
    </dsp:sp>
    <dsp:sp modelId="{EB2560B8-E2D9-4743-8E63-59F9C5D82D64}">
      <dsp:nvSpPr>
        <dsp:cNvPr id="0" name=""/>
        <dsp:cNvSpPr/>
      </dsp:nvSpPr>
      <dsp:spPr>
        <a:xfrm>
          <a:off x="4177655" y="1009654"/>
          <a:ext cx="214829" cy="2020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3687"/>
              </a:lnTo>
              <a:lnTo>
                <a:pt x="302088" y="2213687"/>
              </a:lnTo>
            </a:path>
          </a:pathLst>
        </a:custGeo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6E75BB-DE05-42F7-8A15-446E81FDF5CF}">
      <dsp:nvSpPr>
        <dsp:cNvPr id="0" name=""/>
        <dsp:cNvSpPr/>
      </dsp:nvSpPr>
      <dsp:spPr>
        <a:xfrm>
          <a:off x="4392485" y="2520278"/>
          <a:ext cx="3301428" cy="101878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50000">
              <a:srgbClr val="FFFF99">
                <a:shade val="67500"/>
                <a:satMod val="11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использовать приобретенные знания </a:t>
          </a:r>
          <a:r>
            <a:rPr lang="ru-RU" sz="12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и </a:t>
          </a:r>
          <a:r>
            <a:rPr lang="ru-RU" sz="1200" b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умения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для решения практических задач повседневной жизни, обеспечения безопасности собственной жизни;</a:t>
          </a:r>
        </a:p>
      </dsp:txBody>
      <dsp:txXfrm>
        <a:off x="4392485" y="2520278"/>
        <a:ext cx="3301428" cy="1018780"/>
      </dsp:txXfrm>
    </dsp:sp>
    <dsp:sp modelId="{8E34D76F-684E-49D2-BCFC-79946F531714}">
      <dsp:nvSpPr>
        <dsp:cNvPr id="0" name=""/>
        <dsp:cNvSpPr/>
      </dsp:nvSpPr>
      <dsp:spPr>
        <a:xfrm>
          <a:off x="4177655" y="1009654"/>
          <a:ext cx="214829" cy="334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4957"/>
              </a:lnTo>
              <a:lnTo>
                <a:pt x="302088" y="3744957"/>
              </a:lnTo>
            </a:path>
          </a:pathLst>
        </a:custGeom>
        <a:noFill/>
        <a:ln w="25400" cap="flat" cmpd="sng" algn="ctr">
          <a:solidFill>
            <a:srgbClr val="F7964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8E938B-56A0-4C4C-867F-923539C25C90}">
      <dsp:nvSpPr>
        <dsp:cNvPr id="0" name=""/>
        <dsp:cNvSpPr/>
      </dsp:nvSpPr>
      <dsp:spPr>
        <a:xfrm>
          <a:off x="4392485" y="3739741"/>
          <a:ext cx="3353027" cy="122881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2D050"/>
            </a:gs>
            <a:gs pos="50000">
              <a:srgbClr val="FFFF99">
                <a:shade val="67500"/>
                <a:satMod val="115000"/>
              </a:srgbClr>
            </a:gs>
            <a:gs pos="100000">
              <a:srgbClr val="FFFF99">
                <a:shade val="100000"/>
                <a:satMod val="115000"/>
              </a:srgbClr>
            </a:gs>
          </a:gsLst>
          <a:lin ang="10800000" scaled="1"/>
        </a:gradFill>
        <a:ln w="9525" cap="flat" cmpd="sng" algn="ctr">
          <a:solidFill>
            <a:srgbClr val="F79646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сотрудничать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в процессе совместного выполнения задач, </a:t>
          </a: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уважительно относиться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к мнению оппонента</a:t>
          </a: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; быть готовыми </a:t>
          </a:r>
          <a:r>
            <a:rPr lang="ru-RU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к морально-этической оценке использования научных достижений, </a:t>
          </a:r>
          <a:r>
            <a:rPr lang="ru-RU" sz="1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защищать окружающую среду от вредных воздействий технического прогресса</a:t>
          </a:r>
          <a:endParaRPr lang="ru-RU" sz="1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392485" y="3739741"/>
        <a:ext cx="3353027" cy="12288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F32AE-F0A4-48DE-8C09-0F1455B3A859}" type="datetimeFigureOut">
              <a:rPr lang="ru-RU" smtClean="0"/>
              <a:pPr/>
              <a:t>24.05.2017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5D2CB-91E4-423F-9370-51E1266AB4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369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           Учебная дисциплина «Физика» является одной из важнейших дисциплин, необходимых в будущей профессиональной деятельности выпускников технического профиля, и при освоении профессий</a:t>
            </a:r>
            <a:r>
              <a:rPr lang="ru-RU" sz="1200" baseline="0" dirty="0" smtClean="0">
                <a:effectLst/>
                <a:latin typeface="Times New Roman"/>
                <a:ea typeface="Times New Roman"/>
                <a:cs typeface="Times New Roman"/>
              </a:rPr>
              <a:t> и специальностей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 она</a:t>
            </a:r>
            <a:r>
              <a:rPr lang="ru-RU" sz="1200" baseline="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изучается   как   профильный   учебный  предмет.</a:t>
            </a:r>
          </a:p>
          <a:p>
            <a:pPr indent="571500" algn="just">
              <a:lnSpc>
                <a:spcPct val="115000"/>
              </a:lnSpc>
              <a:spcAft>
                <a:spcPts val="1000"/>
              </a:spcAft>
            </a:pPr>
            <a:r>
              <a:rPr lang="ru-RU" sz="1200" kern="0" dirty="0" smtClean="0">
                <a:effectLst/>
                <a:latin typeface="Times New Roman"/>
                <a:ea typeface="Times New Roman"/>
              </a:rPr>
              <a:t>Лабораторные работы являются неотъемлемой частью курса физики.</a:t>
            </a:r>
            <a:r>
              <a:rPr lang="ru-RU" sz="1200" kern="0" baseline="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1200" kern="0" dirty="0" smtClean="0">
                <a:effectLst/>
                <a:latin typeface="Times New Roman"/>
                <a:ea typeface="Times New Roman"/>
              </a:rPr>
              <a:t>В ходе их выполнения у обучающихся формируются основные компетенции и важнейшие практические умения и навыки, необходимые для успешного усвоения  </a:t>
            </a:r>
            <a:r>
              <a:rPr lang="ru-RU" sz="1200" kern="1600" dirty="0" smtClean="0">
                <a:effectLst/>
                <a:latin typeface="Times New Roman"/>
                <a:ea typeface="Times New Roman"/>
              </a:rPr>
              <a:t>междисциплинарных курсов, реализующих  учебный материал  видов профессиональной деятельности. Качественное выполнение лабораторного практикума – это предпосылка для подготовки в будущем квалифицированных специалистов.</a:t>
            </a:r>
            <a:endParaRPr lang="ru-RU" sz="1200" kern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171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1910" indent="408305" algn="just">
              <a:spcAft>
                <a:spcPts val="0"/>
              </a:spcAft>
            </a:pPr>
            <a:r>
              <a:rPr kumimoji="0" lang="ru-RU" sz="1200" b="0" i="0" u="none" strike="noStrike" kern="16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Основной частью разработки являются инструкции к лабораторным работам и отчёты о их выполнении. </a:t>
            </a:r>
            <a:r>
              <a:rPr lang="ru-RU" sz="1200" kern="1600" dirty="0" smtClean="0">
                <a:effectLst/>
                <a:latin typeface="Times New Roman"/>
                <a:ea typeface="Times New Roman"/>
              </a:rPr>
              <a:t>Содержание  лабораторных работ полностью соответствует программе дисциплины, а также учебнику  А.В. Фирсова под </a:t>
            </a:r>
            <a:r>
              <a:rPr lang="ru-RU" sz="1200" kern="1600" dirty="0" err="1" smtClean="0">
                <a:effectLst/>
                <a:latin typeface="Times New Roman"/>
                <a:ea typeface="Times New Roman"/>
              </a:rPr>
              <a:t>реодакцией</a:t>
            </a:r>
            <a:r>
              <a:rPr lang="ru-RU" sz="1200" kern="1600" dirty="0" smtClean="0">
                <a:effectLst/>
                <a:latin typeface="Times New Roman"/>
                <a:ea typeface="Times New Roman"/>
              </a:rPr>
              <a:t> Т.И. Трофимовой «Физика» для профессий и специальностей технического и естественнонаучного профилей.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3560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Инструкция к лабораторной работе имеет определённую структуру. В</a:t>
            </a:r>
            <a:r>
              <a:rPr lang="ru-RU" baseline="0" dirty="0" smtClean="0"/>
              <a:t> ней указана</a:t>
            </a:r>
            <a:r>
              <a:rPr lang="ru-RU" dirty="0" smtClean="0"/>
              <a:t> тема,</a:t>
            </a:r>
            <a:r>
              <a:rPr lang="ru-RU" baseline="0" dirty="0" smtClean="0"/>
              <a:t> сформулирована определённая цель, перечислено оборудование, которое необходимо для проведения экспериментальной части работы</a:t>
            </a:r>
            <a:r>
              <a:rPr lang="ru-RU" sz="1200" kern="1600" dirty="0" smtClean="0">
                <a:effectLst/>
                <a:latin typeface="Times New Roman"/>
                <a:ea typeface="Times New Roman"/>
              </a:rPr>
              <a:t>. Приведена</a:t>
            </a:r>
            <a:r>
              <a:rPr lang="ru-RU" sz="1200" kern="1600" baseline="0" dirty="0" smtClean="0">
                <a:effectLst/>
                <a:latin typeface="Times New Roman"/>
                <a:ea typeface="Times New Roman"/>
              </a:rPr>
              <a:t> краткая теоретическая справка по изучаемой теме.  </a:t>
            </a:r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8652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ходе работы </a:t>
            </a:r>
            <a:r>
              <a:rPr kumimoji="0" lang="ru-RU" sz="1200" b="0" i="0" u="none" strike="noStrike" kern="16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р</a:t>
            </a:r>
            <a:r>
              <a:rPr kumimoji="0" lang="ru-RU" sz="1200" b="0" i="0" u="none" strike="noStrike" kern="16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екомендован порядок выполнения и оформления: описан эксперимент, дана таблица для записи результатов измерений и вычислений, предложена методика расчёта вычислений искомых величин и погрешностей измерений. После вычислений предлагается сделать вывод о проделанной работе и ответить на контрольные вопросы, в числе которых обязательно имеется вопрос с профессиональным содержанием.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430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( Содержание</a:t>
            </a:r>
            <a:r>
              <a:rPr lang="ru-RU" baseline="0" dirty="0" smtClean="0"/>
              <a:t> слайда)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1711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целях экономии времени обучающегося в отчете  о выполнении ЛР уже указаны тема и цель работы, а также используемое в ходе эксперимента оборудование. Дана схема выполнения хода работы,</a:t>
            </a:r>
            <a:r>
              <a:rPr lang="ru-RU" baseline="0" dirty="0" smtClean="0"/>
              <a:t> которая оформляется </a:t>
            </a:r>
            <a:r>
              <a:rPr lang="ru-RU" dirty="0" smtClean="0"/>
              <a:t>обучающимся самостоятельно после выполнения практической части.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Отчёт о выполнении лабораторной работы обучающие начинают</a:t>
            </a:r>
            <a:r>
              <a:rPr lang="ru-RU" baseline="0" dirty="0" smtClean="0"/>
              <a:t> оформлять с заполнения личных данных (кто выполнил работу). По мере проведения эксперимента, полученные в нём (или измеренные) данные записываются в таблицу. Вычерчивается схема (рисуется эскиз) лабораторной установки, проводятся вычисления искомых величин и погрешностей. Результаты так же заносятся в таблицу. Далее обучающийся анализирует полученные результаты и делает вывод о проделанной работе. Последний этап – ответы на контрольные вопросы, которые должны быть чёткими и лаконичными.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5674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026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134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Учебное пособие по дисциплине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разработано в соответствии с Федеральным государственным образовательным стандартом среднего профессионального образования (далее – ФГОС СПО) по профессии 21.01.01 "Оператор нефтяных и газовых скважин".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Составитель: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Магомедов Абдул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Маграмович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преподаватель физики, технической механики и электротехники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Рассмотрено и одобрено на заседании цикловой методической комиссией естественнонаучных дисциплин, протокол № 1 от « 09 »  сентября  2016 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Методические указания для выполнения практических лабораторных работ являются частью основной профессиональной образовательной программы БУ ПО "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Мегионский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политехнический колледж" по всем специальностям в соответствии с требованиями  ФГОС СПО третьего поколения.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Методические указания по выполнению лабораторных работ адресованы  студентам очной формы обучения.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Методические указания включают в себя учебную цель, перечень образовательных результатов, заявленных во ФГОС СПО третьего поколения, задачи, обеспеченность занятия, краткие теоретические и учебно-методические материалы по теме, вопросы для закрепления теоретического материала, задания для лабораторной работы студентов и инструкцию по ее выполнению, методику анализа полученных результатов, порядок и образец отчета о проделанной работе.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Изучение курса физики – практико-ориентированное. В тематический план включён физический практикум, предусматривающий выполнение лабораторных работ. Все работы распределены по</a:t>
            </a:r>
            <a:r>
              <a:rPr lang="ru-RU" sz="1200" baseline="0" dirty="0" smtClean="0">
                <a:effectLst/>
                <a:latin typeface="Times New Roman"/>
                <a:ea typeface="Times New Roman"/>
                <a:cs typeface="Times New Roman"/>
              </a:rPr>
              <a:t> темам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трёх основных разделов:</a:t>
            </a:r>
            <a:r>
              <a:rPr lang="ru-RU" sz="1200" baseline="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Механика,</a:t>
            </a:r>
            <a:r>
              <a:rPr lang="ru-RU" sz="1200" baseline="0" dirty="0" smtClean="0">
                <a:effectLst/>
                <a:latin typeface="Times New Roman"/>
                <a:ea typeface="Calibri"/>
                <a:cs typeface="Times New Roman"/>
              </a:rPr>
              <a:t> Молекулярная физика и термодинамика, Электродинамика. 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По каждой теме проводится вводное занятие, на котором обсуждаются физические законы, понятия, явления, изучаемые в конкретной</a:t>
            </a:r>
            <a:r>
              <a:rPr lang="ru-RU" sz="1200" baseline="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лабораторной работе.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2009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 «Физика»  для СПО является общеобразовательной дисциплиной и служит основой для изучения ряда дисциплин, формирующих  технологические компетенции.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Физика — наука экспериментальная, поэтому физический эксперимент является корневой структурой физического образования. Лабораторные работы проводятся с целью повторения, углубления, расширения и обобщения полученных знаний из разных тем курса физики; развития и совершенствования у студентов экспериментальных умений; формирования у них самостоятельности при решении задач, связанных с экспериментом. Составной частью современного научного познания является эксперимент, отличающийся от наблюдения активным оперированием реальными объектами, позволяющий изолировать изучаемый объект или процесс от побочных явлений или предметов. "Задача физики -  по Галилею, - придумать эксперимент, повторить его несколько раз, исключив или уменьшив влияние возмущающих факторов..." Получая в ходе проведения эксперимента числовой результат, обучающихся должен понимать, какие допущения и пренебрежения были сделаны при постановке опыта и проведении расчетов. С этой позиции он должен оценивать и сопоставлять  с табличными данными полученный результат, формулировать вывод.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Описание лабораторных работ составлено по традиционному принципу с включением целей , теоретической и экспериментальной части работы с примерами записи полученных результатов в виде таблиц и графиков. Отдельно вынесены вопросы для самостоятельной проработки, приведен перечень рекомендуемой литературы. В теоретической части описания лабораторных работ сформулированы основные понятия и физические законы по теме работы, приведено обоснование и вывод рабочих формул. В экспериментальной части описания предлагается применение различных методик определения характеристик физических систем или универсальных физических постоянных, проверки физических законов.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Количество часов на  лабораторные работы,  определенных учебной программой , составляет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 часов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специальности 21.02.01 «Разработка и эксплуатация нефтяных и газовых месторождений».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Лабораторные работы выполняются бригадами по 2 человека. На выполнение одной  работы отводится 1 академический час.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1910" marR="0" lvl="0" indent="40830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6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Разработка «Методические рекомендации по выполнению лабораторных работ по физике» предназначена для качественного проведения тематических лабораторных работ и направлена на оказание помощи обучающимся в подготовке и их выполнении.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368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Методические указания по дисциплине «ФИЗИКА» для выполнения лабораторных работ созданы Вам  в помощь для работы на занятиях, подготовки к лабораторным работам , правильного составления отчетов.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Приступая к выполнению лабораторной работы, Вы должны внимательно прочитать цель и задачи занятия, ознакомиться с требованиями к уровню Вашей подготовки в соответствии с федеральными государственными стандартами третьего поколения (ФГОС-3), краткими теоретическими и учебно-методическими материалами по теме лабораторной работы, ответить на вопросы для закрепления теоретического материала.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Все задания к лабораторной работе Вы должны выполнять в соответствии с инструкцией, анализировать полученные в ходе занятия результаты по приведенной методике.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Отчет о лабораторной работе  Вы должны выполнить по приведенному алгоритму, опираясь на образец.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Наличие положительной оценки по лабораторным работам необходимо для получения зачета по дисциплине «ФИЗИКА» и/или допуска к экзамену, поэтому в случае отсутствия на уроке по любой причине или получения неудовлетворительной оценки за лабораторную Вы должны найти время для ее выполнения или пересдачи.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Внимание!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в процессе подготовки к лабораторным работам или при решении задач у Вас возникают вопросы, разрешить которые самостоятельно не удается, необходимо обратиться к преподавателю для получения разъяснений или указаний в дни проведения дополнительных занятий.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Время проведения дополнительных занятий можно узнать у преподавателя или посмотреть на двери его кабинета.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Подготовка к проведению лабораторных работ начинается в начале теоретического изложения изучаемой темы на уроках физики и продолжается по ходу её изучения при освоении материала на занятиях в техникуме и работе над ним в ходе самостоятельной подготовки дома и в библиотеках. Для качественного выполнения лабораторных работ студентам необходимо: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повторить теоретический материал по конспекту и учебникам;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ознакомиться с описанием лабораторной работы;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специальной рабочей тетради записать название и номер работы, перечень необходимого оборудования, подготовить схему или зарисовку установки, таблицы для записи результатов измерений и вычислений, подготовить миллиметровую бумагу и графический масштаб для построения графиков;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выяснить цель работы, четко представить себе поставленную задачу и способы её достижения, продумать ожидаемые результаты опытов;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ответить устно или письменно на контрольные вопросы по изучаемой теме или решить ряд задач;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изучить порядок выполнения лабораторной работы. Подготовить лабораторное оборудование к работе, если нужно собрать электрическую схему. После проверки правильности собранной схемы преподавателем можно начинать выполнение лабораторной работы.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Общие требования безопасности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началом выполнения лабораторных работ по физике преподаватель проводит инструктаж по технике безопасности.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Студенты допускаются к выполнению лабораторных работ по физике при личной записи об ознакомлении и росписи в "Журнале по технике безопасности".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случае появления дыма, специфического запаха горелой изоляции, студент должен выключить установку и немедленно сообщить о произошедшем преподавателю.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правила техники безопасности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держите на рабочем месте предметы, не требующиеся при выполнении задания.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тем как приступить к выполнению работы, тщательно изучите её описания, уясните ход её выполнения.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Произведите сборку электрических цепей, переключения в них, монтаж и ремонт электрических устройств только при отключении источника питания. Запрещается подключать к электрической сети 220В приборы и оборудование без разрешения преподавателя.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Следите, чтобы изоляция проводов была исправна, а на концах проводов были наконечники.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сборке электрической цепи, провода располагайте аккуратно, а наконечники плотно зажимайте клеммами.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Выполняйте наблюдения и измерения, соблюдая осторожность, чтобы случайно не прикоснуться к оголённым проводам (токоведущим частям, находящимся под напряжением).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окончании работы отключите источник электропитания, после чего разберите электрическую цепь.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Обнаружив неисправность в электрических устройствах, находящихся под напряжением, немедленно отключите источник электропитания и сообщите об этом преподавателю.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5D2CB-91E4-423F-9370-51E1266AB4B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/>
          </a:p>
          <a:p>
            <a:r>
              <a:rPr lang="ru-RU" sz="4000" b="1" dirty="0" smtClean="0"/>
              <a:t>МЕТОДИЧЕСКИЕ РЕКОМЕНДАЦИИ </a:t>
            </a:r>
            <a:endParaRPr lang="ru-RU" sz="4000" dirty="0" smtClean="0"/>
          </a:p>
          <a:p>
            <a:r>
              <a:rPr lang="ru-RU" sz="4000" b="1" dirty="0" smtClean="0"/>
              <a:t>ПО ОРГАНИЗАЦИИ И ПРОВЕДЕНИЮ </a:t>
            </a:r>
            <a:endParaRPr lang="ru-RU" sz="4000" dirty="0" smtClean="0"/>
          </a:p>
          <a:p>
            <a:r>
              <a:rPr lang="ru-RU" sz="4000" b="1" dirty="0" smtClean="0"/>
              <a:t>ЛАБОРАТОРНЫХ РАБОТ И ПРАКТИЧЕСКИХ </a:t>
            </a:r>
            <a:r>
              <a:rPr lang="ru-RU" sz="4000" b="1" dirty="0" smtClean="0"/>
              <a:t>ЗАНЯТИЙ.</a:t>
            </a:r>
            <a:endParaRPr lang="ru-RU" sz="4000" dirty="0" smtClean="0"/>
          </a:p>
        </p:txBody>
      </p:sp>
      <p:pic>
        <p:nvPicPr>
          <p:cNvPr id="4" name="Рисунок 3" descr="Эмблема колледжа новая 20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0"/>
            <a:ext cx="4429156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89011016"/>
      </p:ext>
    </p:extLst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3600" b="1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ТРЕБОВАНИЯ К ОРГАНИЗАЦИИ И ПРОВЕДЕНИЮ ЛАБОРАТОРНЫХ ЗАНЯТИЙ </a:t>
            </a:r>
            <a:endParaRPr lang="ru-RU" sz="3600" cap="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pPr>
              <a:spcBef>
                <a:spcPct val="105000"/>
              </a:spcBef>
            </a:pPr>
            <a:r>
              <a:rPr lang="ru-RU" sz="3200" dirty="0" smtClean="0"/>
              <a:t>Место проведения -  специально оборудованные учебные кабинеты, лаборатории.</a:t>
            </a:r>
          </a:p>
          <a:p>
            <a:pPr>
              <a:spcBef>
                <a:spcPct val="105000"/>
              </a:spcBef>
            </a:pPr>
            <a:r>
              <a:rPr lang="ru-RU" sz="3200" dirty="0" smtClean="0"/>
              <a:t>Продолжительность - не менее 2-х академических часов.</a:t>
            </a:r>
          </a:p>
          <a:p>
            <a:pPr>
              <a:spcBef>
                <a:spcPct val="105000"/>
              </a:spcBef>
            </a:pPr>
            <a:r>
              <a:rPr lang="ru-RU" sz="3200" dirty="0" smtClean="0"/>
              <a:t>Форма проведения занятий – фронтальная, групповая, индивидуальная.</a:t>
            </a:r>
          </a:p>
          <a:p>
            <a:pPr>
              <a:spcBef>
                <a:spcPct val="105000"/>
              </a:spcBef>
            </a:pPr>
            <a:r>
              <a:rPr lang="ru-RU" sz="3200" dirty="0" smtClean="0"/>
              <a:t>Наличие утвержденных методических указаний по выполнению каждой лабораторной  работы.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001000" cy="157161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3200" b="1" i="1" u="sng" dirty="0" smtClean="0">
                <a:solidFill>
                  <a:schemeClr val="tx1"/>
                </a:solidFill>
              </a:rPr>
              <a:t/>
            </a:r>
            <a:br>
              <a:rPr lang="ru-RU" sz="3200" b="1" i="1" u="sng" dirty="0" smtClean="0">
                <a:solidFill>
                  <a:schemeClr val="tx1"/>
                </a:solidFill>
              </a:rPr>
            </a:br>
            <a:r>
              <a:rPr lang="ru-RU" sz="4800" b="1" u="sng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Лабораторное занятие</a:t>
            </a:r>
            <a:r>
              <a:rPr lang="ru-RU" sz="48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400" b="1" dirty="0" smtClean="0">
                <a:solidFill>
                  <a:schemeClr val="tx1"/>
                </a:solidFill>
              </a:rPr>
              <a:t/>
            </a:r>
            <a:br>
              <a:rPr lang="ru-RU" sz="4400" b="1" dirty="0" smtClean="0">
                <a:solidFill>
                  <a:schemeClr val="tx1"/>
                </a:solidFill>
              </a:rPr>
            </a:b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785813"/>
            <a:ext cx="8964612" cy="5688012"/>
          </a:xfrm>
        </p:spPr>
        <p:txBody>
          <a:bodyPr>
            <a:noAutofit/>
          </a:bodyPr>
          <a:lstStyle/>
          <a:p>
            <a:pPr marL="0" indent="0">
              <a:spcBef>
                <a:spcPct val="20000"/>
              </a:spcBef>
              <a:buFont typeface="Wingdings" pitchFamily="2" charset="2"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 одна из форм учебной работы, которая ориентирована на экспериментальное подтверждение и проверку существенных теоретических положений, формирование практических умений обращения с различными приборами, установками, аппаратурой, а также исследовательских умений наблюдать, сравнивать, анализировать, устанавливать зависимости, делать выводы и обобщения, оформлять результаты. </a:t>
            </a:r>
          </a:p>
          <a:p>
            <a:pPr marL="0" indent="0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40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Проведение лабораторных работ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692150"/>
            <a:ext cx="8207375" cy="5762625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Необходимыми структурными элементами лабораторной работы, помимо самостоятельной деятельности обучающихся, являются инструктаж, проводимый преподавателем, а также организация обсуждения итогов выполнения лабораторной работы.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Выполнению лабораторных работ и практических занятий предшествует проверка знаний обучающихся - их теоретической готовности к выполнению задания.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Преподаватель  при проведении лабораторно-практических занятий должен  соблюдать требования по технике безопасности   и пожарной безопасности и рекомендовать обучающимся строго выполнять эти предписания.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 каждой лабораторной работе и практическому занятию   разрабатываются  и утверждаются методические указания по их проведению.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Порядок подготовки лабораторного занятия: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357222" y="0"/>
            <a:ext cx="9787006" cy="7143776"/>
          </a:xfrm>
        </p:spPr>
        <p:txBody>
          <a:bodyPr>
            <a:noAutofit/>
          </a:bodyPr>
          <a:lstStyle/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endParaRPr lang="ru-RU" dirty="0" smtClean="0"/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изучение требований программы дисциплины;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формулировка цели и задач  лабораторного занятия;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разработка плана  проведения лабораторного занятия;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подбор содержания лабораторного занятия; 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разработка необходимых для лабораторного занятия указаний;  моделирование лабораторного занятия;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проверка специализированной лаборатории на соответствие санитарно-гигиеническим нормам, требованиям по безопасности и технической эстетике;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проверка количества лабораторных мест, необходимых и достаточных для достижения поставленных целей обучения;</a:t>
            </a:r>
          </a:p>
          <a:p>
            <a:pPr marL="185738" indent="-185738" fontAlgn="auto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проверка материально-технического обеспечения лабораторных занятий на соответствие требованиям программы дисциплины.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разработки </a:t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методических рекомендаций</a:t>
            </a:r>
            <a:endParaRPr lang="ru-RU" sz="4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472123420"/>
              </p:ext>
            </p:extLst>
          </p:nvPr>
        </p:nvGraphicFramePr>
        <p:xfrm>
          <a:off x="1187624" y="1628800"/>
          <a:ext cx="7200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9877533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инструкции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766657439"/>
              </p:ext>
            </p:extLst>
          </p:nvPr>
        </p:nvGraphicFramePr>
        <p:xfrm>
          <a:off x="1763688" y="1268760"/>
          <a:ext cx="698477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81782075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 к </a:t>
            </a:r>
            <a:b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лабораторной работе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47800"/>
            <a:ext cx="4248472" cy="522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417646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688153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42194"/>
          </a:xfrm>
        </p:spPr>
        <p:txBody>
          <a:bodyPr>
            <a:noAutofit/>
          </a:bodyPr>
          <a:lstStyle/>
          <a:p>
            <a:pPr algn="ctr"/>
            <a:r>
              <a:rPr lang="ru-RU" sz="4400" b="1" kern="1600" dirty="0">
                <a:solidFill>
                  <a:srgbClr val="FF0000"/>
                </a:solidFill>
                <a:latin typeface="Times New Roman"/>
                <a:ea typeface="Times New Roman"/>
              </a:rPr>
              <a:t>Условные </a:t>
            </a:r>
            <a:r>
              <a:rPr lang="ru-RU" sz="4400" b="1" kern="1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обозначения профессионально-значимых вопросов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>
          <a:xfrm>
            <a:off x="395536" y="1785926"/>
            <a:ext cx="8338120" cy="4774914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kern="1600" dirty="0">
                <a:latin typeface="Times New Roman"/>
                <a:ea typeface="Times New Roman"/>
              </a:rPr>
              <a:t>Физика относится к профильным  учебным дисциплинам, поэтому </a:t>
            </a:r>
            <a:r>
              <a:rPr lang="ru-RU" sz="2400" kern="1600" dirty="0" smtClean="0">
                <a:latin typeface="Times New Roman"/>
                <a:ea typeface="Times New Roman"/>
              </a:rPr>
              <a:t>содержание учебного </a:t>
            </a:r>
            <a:r>
              <a:rPr lang="ru-RU" sz="2400" kern="1600" dirty="0">
                <a:latin typeface="Times New Roman"/>
                <a:ea typeface="Times New Roman"/>
              </a:rPr>
              <a:t>материала направлено на профессию обучающихся. С этой целью в каждой ЛР  определены конкретные вопросы, позволяющие связать учебный материал науки физики и  </a:t>
            </a:r>
            <a:r>
              <a:rPr lang="ru-RU" sz="2400" kern="1600" dirty="0" smtClean="0">
                <a:latin typeface="Times New Roman"/>
                <a:ea typeface="Times New Roman"/>
              </a:rPr>
              <a:t>видов </a:t>
            </a:r>
            <a:r>
              <a:rPr lang="ru-RU" sz="2400" kern="1600" dirty="0">
                <a:latin typeface="Times New Roman"/>
                <a:ea typeface="Times New Roman"/>
              </a:rPr>
              <a:t>профессиональной деятельности. Для </a:t>
            </a:r>
            <a:r>
              <a:rPr lang="ru-RU" sz="2400" kern="1600" dirty="0" smtClean="0">
                <a:latin typeface="Times New Roman"/>
                <a:ea typeface="Times New Roman"/>
              </a:rPr>
              <a:t>этого в инструкциях к ЛР </a:t>
            </a:r>
            <a:r>
              <a:rPr lang="ru-RU" sz="2400" kern="1600" dirty="0">
                <a:latin typeface="Times New Roman"/>
                <a:ea typeface="Times New Roman"/>
              </a:rPr>
              <a:t>используются</a:t>
            </a:r>
            <a:r>
              <a:rPr lang="ru-RU" sz="2400" kern="16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2400" kern="1600" dirty="0">
                <a:latin typeface="Times New Roman"/>
                <a:ea typeface="Times New Roman"/>
              </a:rPr>
              <a:t>условные обозначения: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4077072"/>
            <a:ext cx="7500990" cy="313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98309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отчёта 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выполнении лабораторной работе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737489111"/>
              </p:ext>
            </p:extLst>
          </p:nvPr>
        </p:nvGraphicFramePr>
        <p:xfrm>
          <a:off x="323528" y="1484784"/>
          <a:ext cx="8568952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221645028"/>
      </p:ext>
    </p:extLst>
  </p:cSld>
  <p:clrMapOvr>
    <a:masterClrMapping/>
  </p:clrMapOvr>
  <p:transition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5212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Отчёт о выполнении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лабораторной работы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57" r="19997" b="5521"/>
          <a:stretch/>
        </p:blipFill>
        <p:spPr bwMode="auto">
          <a:xfrm>
            <a:off x="251520" y="1484784"/>
            <a:ext cx="410445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47800"/>
            <a:ext cx="4248472" cy="5077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44932089"/>
      </p:ext>
    </p:extLst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</a:t>
            </a:r>
            <a:r>
              <a:rPr kumimoji="0" lang="ru-RU" sz="4800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клеточка педагогического процесса. </a:t>
            </a:r>
          </a:p>
          <a:p>
            <a:pPr marL="0" marR="0" lvl="0" indent="2381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нем, как солнце в капле воды, отражаются все его стороны. </a:t>
            </a:r>
          </a:p>
          <a:p>
            <a:pPr marL="0" marR="0" lvl="0" indent="2381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не вся, то значительная часть педагогики концентрируется в уроке. </a:t>
            </a:r>
          </a:p>
          <a:p>
            <a:pPr marL="0" marR="0" lvl="0" indent="2381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Скаткин</a:t>
            </a:r>
            <a:r>
              <a:rPr kumimoji="0" lang="ru-RU" sz="480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 Н.</a:t>
            </a:r>
            <a:endParaRPr kumimoji="0" lang="ru-RU" sz="480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применения методических рекомендаций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извлечение основного содержания изученного материала на базе эксперимента;  точная формулировка мыслей, построение  высказываний при ответах на контрольные вопросы;  сотрудничество с другими (обучающимися и преподавателем) при выполнении общего задания;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планирование собственных действий и времени в процессе выполнения лабораторной работы;   установление связи между отдельными объектами, полученными  при проведении эксперимента и математических вычислений;</a:t>
            </a:r>
          </a:p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личностное самосовершенствование (анализ свои достижений и ошибок, определение проблемы и затруднения в ходе выполнения ЛР, осуществление взаимной помощи и поддержки в затруднительных ситуациях, критическое оценивание результатов своей деятельности)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906491"/>
      </p:ext>
    </p:extLst>
  </p:cSld>
  <p:clrMapOvr>
    <a:masterClrMapping/>
  </p:clrMapOvr>
  <p:transition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68409798"/>
      </p:ext>
    </p:extLst>
  </p:cSld>
  <p:clrMapOvr>
    <a:masterClrMapping/>
  </p:clrMapOvr>
  <p:transition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84076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1657452"/>
      </p:ext>
    </p:extLst>
  </p:cSld>
  <p:clrMapOvr>
    <a:masterClrMapping/>
  </p:clrMapOvr>
  <p:transition>
    <p:wheel spokes="8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8715404" cy="592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9785546"/>
      </p:ext>
    </p:extLst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4857752" cy="5124472"/>
          </a:xfrm>
        </p:spPr>
        <p:txBody>
          <a:bodyPr>
            <a:normAutofit/>
          </a:bodyPr>
          <a:lstStyle/>
          <a:p>
            <a:pPr marL="0" lvl="0" indent="0">
              <a:buClr>
                <a:srgbClr val="FE8637"/>
              </a:buClr>
              <a:buNone/>
            </a:pP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Магомедов 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Абдул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Маграмович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Преподаватель физики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sz="3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БУ «</a:t>
            </a:r>
            <a:r>
              <a:rPr lang="ru-RU" sz="35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Мегионский</a:t>
            </a:r>
            <a:r>
              <a:rPr lang="ru-RU" sz="3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политехнический     колледж»</a:t>
            </a:r>
            <a:endParaRPr lang="ru-RU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ru-RU" sz="3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5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Мегион</a:t>
            </a:r>
            <a:endParaRPr lang="ru-RU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93724" y="4022306"/>
            <a:ext cx="3749040" cy="4572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Стаж </a:t>
            </a:r>
            <a:r>
              <a:rPr lang="ru-RU" dirty="0">
                <a:latin typeface="Times New Roman"/>
                <a:ea typeface="Times New Roman"/>
              </a:rPr>
              <a:t>педагогической работы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20</a:t>
            </a:r>
            <a:r>
              <a:rPr lang="ru-RU" dirty="0" smtClean="0">
                <a:latin typeface="Times New Roman"/>
                <a:ea typeface="Times New Roman"/>
              </a:rPr>
              <a:t> лет</a:t>
            </a:r>
          </a:p>
          <a:p>
            <a:pPr lvl="0">
              <a:buClr>
                <a:srgbClr val="FE8637"/>
              </a:buClr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таж преподавания физики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20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лет</a:t>
            </a:r>
          </a:p>
          <a:p>
            <a:pPr lvl="0">
              <a:buClr>
                <a:srgbClr val="FE8637"/>
              </a:buClr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Квалификационная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категория-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первая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MagomedovAM\Desktop\Копия фотография мо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0"/>
            <a:ext cx="3214710" cy="3929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4704998"/>
      </p:ext>
    </p:extLst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57266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Физика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наука экспериментальная, поэтому физический эксперимент является корневой структурой физического образования. Лабораторные работы проводятся с целью повторения, углубления, расширения и обобщения полученных знаний из разных тем курса физики; развития и совершенствования у студентов экспериментальных умений; формирования у них самостоятельности при решении задач, связанных с экспериментом. или предметов.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735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указания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включают в себя учебную цель, перечень образовательных результатов, заявленных во ФГОС СПО третьего поколения, задачи, обеспеченность занятия, краткие теоретические и учебно-методические материалы по теме, вопросы для закрепления теоретического материала, задания для лабораторной работы студентов и инструкцию по ее выполнению, методику анализа полученных результатов, порядок и образец отчета о проделанной работе.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1354162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  <a:tabLst>
                <a:tab pos="1143000" algn="l"/>
                <a:tab pos="-1485900" algn="l"/>
                <a:tab pos="1163320" algn="l"/>
              </a:tabLst>
            </a:pPr>
            <a:r>
              <a:rPr lang="ru-RU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Тематическое планирование лабораторных работ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2592106"/>
              </p:ext>
            </p:extLst>
          </p:nvPr>
        </p:nvGraphicFramePr>
        <p:xfrm>
          <a:off x="467544" y="1844824"/>
          <a:ext cx="8352928" cy="4816038"/>
        </p:xfrm>
        <a:graphic>
          <a:graphicData uri="http://schemas.openxmlformats.org/drawingml/2006/table">
            <a:tbl>
              <a:tblPr firstRow="1" firstCol="1" bandRow="1"/>
              <a:tblGrid>
                <a:gridCol w="2533057"/>
                <a:gridCol w="4999603"/>
                <a:gridCol w="820268"/>
              </a:tblGrid>
              <a:tr h="308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разделов и тем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Темы лабораторных работ по курсу физики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b="1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203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1. 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Механика</a:t>
                      </a: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</a:tr>
              <a:tr h="205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1.2. Динамика   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№1 «</a:t>
                      </a:r>
                      <a:r>
                        <a:rPr lang="ru-RU" sz="900" spc="-3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Исследование движения тела под действием постоянной силы».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514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1.3.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Законы сохранения в механике    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 </a:t>
                      </a:r>
                      <a:r>
                        <a:rPr lang="ru-RU" sz="900" kern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«Изучение закона сохранения импульса и реактивного движения».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r>
                        <a:rPr lang="ru-RU" sz="900" kern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«Сохранение механической энергии при движении тела под действием сил тяжести и упругости».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308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1.5.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Механические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колебания и 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волны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№4 «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Изучение зависимости периода колебаний математического маятника от длины нити».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308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 2.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Молекулярная физика и термодинамика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</a:tr>
              <a:tr h="308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2.1.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Основы МКТ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идеального газа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5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«Опытная проверка закона Бойля – Мариотта».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308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2.3.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Агрегатные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состояния вещества.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Жидкость и пары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№6 «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Измерение поверхностного натяжения  жидкости».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208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2.4.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Твёрдые тела и их превращения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№7 «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Определение модуля упругости резины».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205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200" b="1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Раздел</a:t>
                      </a:r>
                      <a:r>
                        <a:rPr lang="ru-RU" sz="1200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 Электродинамика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</a:tr>
              <a:tr h="226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3.1.</a:t>
                      </a:r>
                      <a:r>
                        <a:rPr lang="ru-RU" sz="9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Электростатика 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№8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«Зависимость емкости плоского конденсатора от расстояния между его обкладками».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411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3.2.</a:t>
                      </a:r>
                      <a:r>
                        <a:rPr lang="ru-RU" sz="90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Постоянный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электрический ток</a:t>
                      </a:r>
                      <a:r>
                        <a:rPr lang="ru-RU" sz="900" b="1" i="1">
                          <a:solidFill>
                            <a:srgbClr val="00008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№9 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«Измерение удельного сопротивления проводника».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№10 «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Измерение ЭДС и внутреннего сопротивления источника тока».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2059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3.4.</a:t>
                      </a:r>
                      <a:r>
                        <a:rPr lang="ru-RU" sz="90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Магнитное поле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11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«Наблюдение действия магнитного поля на проводник с током».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205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3.7.</a:t>
                      </a:r>
                      <a:r>
                        <a:rPr lang="ru-RU" sz="90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Элементы геометрической оптики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№12</a:t>
                      </a: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«Определение показателя преломления стекла»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411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 3.9.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Волновая оптика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№13</a:t>
                      </a:r>
                      <a:r>
                        <a:rPr lang="ru-RU" sz="900" kern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«Измерение длины световой волны с помощью дифракционной решётки».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№14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«Изучение интерференции и дифракции света».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718" marR="29718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81605654"/>
      </p:ext>
    </p:extLst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Целью лабораторных и практических </a:t>
            </a:r>
            <a:r>
              <a:rPr lang="ru-RU" sz="4000" dirty="0" smtClean="0">
                <a:solidFill>
                  <a:srgbClr val="002060"/>
                </a:solidFill>
              </a:rPr>
              <a:t>занятий является обучение, воспитание и развитие компетентной личности, способной вести самостоятельный поиск информации, выбирать методы и способы выполнения профессиональных задач, оценивать их эффективность и качество, применять полученные знания в практической деятельности.</a:t>
            </a:r>
          </a:p>
          <a:p>
            <a:endParaRPr lang="ru-RU" sz="3200" dirty="0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122413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методических рекомендаций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001480794"/>
              </p:ext>
            </p:extLst>
          </p:nvPr>
        </p:nvGraphicFramePr>
        <p:xfrm>
          <a:off x="539552" y="1708930"/>
          <a:ext cx="8132440" cy="514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646429663"/>
              </p:ext>
            </p:extLst>
          </p:nvPr>
        </p:nvGraphicFramePr>
        <p:xfrm>
          <a:off x="683568" y="1556792"/>
          <a:ext cx="784887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1105552334"/>
      </p:ext>
    </p:extLst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Содержание лабораторных работ: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58204" cy="5187965"/>
          </a:xfrm>
        </p:spPr>
        <p:txBody>
          <a:bodyPr>
            <a:normAutofit fontScale="32500" lnSpcReduction="20000"/>
          </a:bodyPr>
          <a:lstStyle/>
          <a:p>
            <a:pPr marL="266700" indent="-266700" fontAlgn="auto">
              <a:lnSpc>
                <a:spcPct val="115000"/>
              </a:lnSpc>
              <a:spcBef>
                <a:spcPct val="10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9400" dirty="0" smtClean="0"/>
              <a:t>экспериментальная проверка формул, методик расчета; </a:t>
            </a:r>
          </a:p>
          <a:p>
            <a:pPr marL="266700" indent="-266700" fontAlgn="auto">
              <a:lnSpc>
                <a:spcPct val="115000"/>
              </a:lnSpc>
              <a:spcBef>
                <a:spcPct val="10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9400" dirty="0" smtClean="0"/>
              <a:t>установление и подтверждение закономерностей (зависимостей); </a:t>
            </a:r>
          </a:p>
          <a:p>
            <a:pPr marL="266700" indent="-266700" fontAlgn="auto">
              <a:lnSpc>
                <a:spcPct val="115000"/>
              </a:lnSpc>
              <a:spcBef>
                <a:spcPct val="10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9400" dirty="0" smtClean="0"/>
              <a:t>исследование свойств веществ, их качественных и количественных характеристик;</a:t>
            </a:r>
          </a:p>
          <a:p>
            <a:pPr marL="266700" indent="-266700" fontAlgn="auto">
              <a:lnSpc>
                <a:spcPct val="115000"/>
              </a:lnSpc>
              <a:spcBef>
                <a:spcPct val="10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9400" dirty="0" smtClean="0"/>
              <a:t>исследование явлений, процессов и др.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5292</TotalTime>
  <Words>2400</Words>
  <Application>Microsoft Office PowerPoint</Application>
  <PresentationFormat>Экран (4:3)</PresentationFormat>
  <Paragraphs>241</Paragraphs>
  <Slides>23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Слайд 1</vt:lpstr>
      <vt:lpstr>Слайд 2</vt:lpstr>
      <vt:lpstr>Автор</vt:lpstr>
      <vt:lpstr>Слайд 4</vt:lpstr>
      <vt:lpstr>Слайд 5</vt:lpstr>
      <vt:lpstr>Тематическое планирование лабораторных работ</vt:lpstr>
      <vt:lpstr>Слайд 7</vt:lpstr>
      <vt:lpstr>Цели и задачи  методических рекомендаций </vt:lpstr>
      <vt:lpstr>Содержание лабораторных работ: </vt:lpstr>
      <vt:lpstr>ТРЕБОВАНИЯ К ОРГАНИЗАЦИИ И ПРОВЕДЕНИЮ ЛАБОРАТОРНЫХ ЗАНЯТИЙ </vt:lpstr>
      <vt:lpstr>       Лабораторное занятие –  </vt:lpstr>
      <vt:lpstr>Проведение лабораторных работ</vt:lpstr>
      <vt:lpstr>     Порядок подготовки лабораторного занятия: </vt:lpstr>
      <vt:lpstr>Структура разработки  методических рекомендаций</vt:lpstr>
      <vt:lpstr>Структура инструкции</vt:lpstr>
      <vt:lpstr>Инструкция к  лабораторной работе</vt:lpstr>
      <vt:lpstr>Условные обозначения профессионально-значимых вопросов</vt:lpstr>
      <vt:lpstr>Структура отчёта  о выполнении лабораторной работе</vt:lpstr>
      <vt:lpstr>Отчёт о выполнении лабораторной работы</vt:lpstr>
      <vt:lpstr>Результаты применения методических рекомендаций</vt:lpstr>
      <vt:lpstr>Слайд 21</vt:lpstr>
      <vt:lpstr>Педагогические технологии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раздела программы «Производство»,10 класс</dc:title>
  <dc:creator>школа</dc:creator>
  <cp:lastModifiedBy>MagomedovAM</cp:lastModifiedBy>
  <cp:revision>448</cp:revision>
  <dcterms:created xsi:type="dcterms:W3CDTF">2012-01-25T04:59:23Z</dcterms:created>
  <dcterms:modified xsi:type="dcterms:W3CDTF">2017-05-24T05:35:41Z</dcterms:modified>
</cp:coreProperties>
</file>