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9" r:id="rId4"/>
    <p:sldId id="266" r:id="rId5"/>
    <p:sldId id="261" r:id="rId6"/>
    <p:sldId id="262" r:id="rId7"/>
    <p:sldId id="265" r:id="rId8"/>
    <p:sldId id="268" r:id="rId9"/>
    <p:sldId id="267" r:id="rId10"/>
    <p:sldId id="269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34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C7ADEB-7418-4177-907A-84B837FCC40A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0D32D4-2E5C-472D-8108-EF464F92F9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995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0D32D4-2E5C-472D-8108-EF464F92F934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126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6E8B2-D70E-4EF4-8AA2-95C2B7929920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05FF9-B2E3-4388-94A5-DCA6F359EF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011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6E8B2-D70E-4EF4-8AA2-95C2B7929920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05FF9-B2E3-4388-94A5-DCA6F359EF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20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6E8B2-D70E-4EF4-8AA2-95C2B7929920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05FF9-B2E3-4388-94A5-DCA6F359EF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272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6E8B2-D70E-4EF4-8AA2-95C2B7929920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05FF9-B2E3-4388-94A5-DCA6F359EF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084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6E8B2-D70E-4EF4-8AA2-95C2B7929920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05FF9-B2E3-4388-94A5-DCA6F359EF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984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6E8B2-D70E-4EF4-8AA2-95C2B7929920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05FF9-B2E3-4388-94A5-DCA6F359EF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958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6E8B2-D70E-4EF4-8AA2-95C2B7929920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05FF9-B2E3-4388-94A5-DCA6F359EF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319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6E8B2-D70E-4EF4-8AA2-95C2B7929920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05FF9-B2E3-4388-94A5-DCA6F359EF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5432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6E8B2-D70E-4EF4-8AA2-95C2B7929920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05FF9-B2E3-4388-94A5-DCA6F359EF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374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6E8B2-D70E-4EF4-8AA2-95C2B7929920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05FF9-B2E3-4388-94A5-DCA6F359EF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4849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6E8B2-D70E-4EF4-8AA2-95C2B7929920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05FF9-B2E3-4388-94A5-DCA6F359EF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302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6E8B2-D70E-4EF4-8AA2-95C2B7929920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705FF9-B2E3-4388-94A5-DCA6F359EF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781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g"/><Relationship Id="rId4" Type="http://schemas.openxmlformats.org/officeDocument/2006/relationships/image" Target="../media/image26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936104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Многозначные слова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13" name="Объект 1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196752"/>
            <a:ext cx="7033929" cy="52697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714409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Кисть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75486">
            <a:off x="549809" y="1361172"/>
            <a:ext cx="4036024" cy="1990994"/>
          </a:xfrm>
        </p:spPr>
      </p:pic>
      <p:pic>
        <p:nvPicPr>
          <p:cNvPr id="12" name="Объект 11"/>
          <p:cNvPicPr>
            <a:picLocks noGrp="1" noChangeAspect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1350" y="549275"/>
            <a:ext cx="4692650" cy="41481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Объект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77072"/>
            <a:ext cx="3714466" cy="24515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Объект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4725144"/>
            <a:ext cx="3479282" cy="17976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02878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Презентацию подготовила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995936" y="3886200"/>
            <a:ext cx="3776464" cy="1752600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учитель-логопед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Беляева Э.С.</a:t>
            </a:r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688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8479673" cy="6363561"/>
          </a:xfrm>
        </p:spPr>
      </p:pic>
    </p:spTree>
    <p:extLst>
      <p:ext uri="{BB962C8B-B14F-4D97-AF65-F5344CB8AC3E}">
        <p14:creationId xmlns:p14="http://schemas.microsoft.com/office/powerpoint/2010/main" val="41990933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 idx="4294967295"/>
          </p:nvPr>
        </p:nvSpPr>
        <p:spPr>
          <a:xfrm>
            <a:off x="268771" y="186929"/>
            <a:ext cx="3799173" cy="793799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Коса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6" name="Объект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252" y="186929"/>
            <a:ext cx="4420420" cy="2484276"/>
          </a:xfrm>
          <a:prstGeom prst="rect">
            <a:avLst/>
          </a:prstGeom>
        </p:spPr>
      </p:pic>
      <p:pic>
        <p:nvPicPr>
          <p:cNvPr id="7" name="Объек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607" y="2964285"/>
            <a:ext cx="4218332" cy="3406502"/>
          </a:xfrm>
          <a:prstGeom prst="rect">
            <a:avLst/>
          </a:prstGeom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764704"/>
            <a:ext cx="4050481" cy="59001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150041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912" y="260648"/>
            <a:ext cx="5364088" cy="2016223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Лук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429000"/>
            <a:ext cx="4929133" cy="32285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Объект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2069"/>
            <a:ext cx="5566498" cy="38297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42709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268760"/>
            <a:ext cx="7643192" cy="2376264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Ключ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11" name="Объект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34" y="2132856"/>
            <a:ext cx="3032395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Объект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548680"/>
            <a:ext cx="2684016" cy="268401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4" name="Объект 1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0863" y="3861048"/>
            <a:ext cx="3966525" cy="25722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Объект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46" y="102093"/>
            <a:ext cx="3229573" cy="19377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106909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139952" y="274638"/>
            <a:ext cx="4546848" cy="265030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Лисичка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724" y="476672"/>
            <a:ext cx="4016697" cy="358245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Объект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051" y="3068960"/>
            <a:ext cx="4446082" cy="33724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720567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043" y="2780928"/>
            <a:ext cx="8229600" cy="144016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Иголки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39" y="4149080"/>
            <a:ext cx="3251419" cy="21631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Объект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13725"/>
            <a:ext cx="3705275" cy="3705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Объект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376" y="476672"/>
            <a:ext cx="3409950" cy="2162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Объект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163" y="3356992"/>
            <a:ext cx="4168458" cy="31999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534844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Бежит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954" y="332656"/>
            <a:ext cx="3437914" cy="34379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Объект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3" y="910890"/>
            <a:ext cx="4104456" cy="27156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Объект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026" y="3933056"/>
            <a:ext cx="3961354" cy="26392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Объект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52" y="3900442"/>
            <a:ext cx="3613657" cy="25536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092893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Петрушка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3636" y="3140968"/>
            <a:ext cx="4026565" cy="26776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6859"/>
            <a:ext cx="4886003" cy="488600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599664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17</Words>
  <Application>Microsoft Office PowerPoint</Application>
  <PresentationFormat>Экран (4:3)</PresentationFormat>
  <Paragraphs>13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Многозначные слова</vt:lpstr>
      <vt:lpstr>Презентация PowerPoint</vt:lpstr>
      <vt:lpstr>Коса</vt:lpstr>
      <vt:lpstr>Лук</vt:lpstr>
      <vt:lpstr>Ключ</vt:lpstr>
      <vt:lpstr>Лисичка</vt:lpstr>
      <vt:lpstr>Иголки</vt:lpstr>
      <vt:lpstr>Бежит</vt:lpstr>
      <vt:lpstr>Петрушка</vt:lpstr>
      <vt:lpstr>Кисть</vt:lpstr>
      <vt:lpstr>Презентацию подготовила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Многозначные слова</dc:title>
  <dc:creator>ПК</dc:creator>
  <cp:lastModifiedBy>ПК</cp:lastModifiedBy>
  <cp:revision>15</cp:revision>
  <dcterms:created xsi:type="dcterms:W3CDTF">2016-11-15T17:32:47Z</dcterms:created>
  <dcterms:modified xsi:type="dcterms:W3CDTF">2016-11-15T20:50:42Z</dcterms:modified>
</cp:coreProperties>
</file>