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8" r:id="rId29"/>
    <p:sldId id="286" r:id="rId30"/>
    <p:sldId id="289" r:id="rId31"/>
    <p:sldId id="290" r:id="rId32"/>
    <p:sldId id="291" r:id="rId33"/>
    <p:sldId id="292" r:id="rId34"/>
    <p:sldId id="293" r:id="rId35"/>
    <p:sldId id="294" r:id="rId36"/>
    <p:sldId id="284" r:id="rId37"/>
    <p:sldId id="287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E1F6"/>
    <a:srgbClr val="14EDF8"/>
    <a:srgbClr val="46D0F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50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167C8-8C44-4DA4-BCC9-6EF15806F806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E31ED-3E96-42C4-A13B-96BE475A06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3830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E31ED-3E96-42C4-A13B-96BE475A06FD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2002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3746-ACB3-407C-A93F-67335EFB09AA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7C87-0EF5-4D04-8425-0BC584130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3746-ACB3-407C-A93F-67335EFB09AA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7C87-0EF5-4D04-8425-0BC584130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3746-ACB3-407C-A93F-67335EFB09AA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7C87-0EF5-4D04-8425-0BC584130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3746-ACB3-407C-A93F-67335EFB09AA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7C87-0EF5-4D04-8425-0BC584130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3746-ACB3-407C-A93F-67335EFB09AA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7C87-0EF5-4D04-8425-0BC584130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3746-ACB3-407C-A93F-67335EFB09AA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7C87-0EF5-4D04-8425-0BC584130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3746-ACB3-407C-A93F-67335EFB09AA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7C87-0EF5-4D04-8425-0BC584130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3746-ACB3-407C-A93F-67335EFB09AA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7C87-0EF5-4D04-8425-0BC584130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3746-ACB3-407C-A93F-67335EFB09AA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7C87-0EF5-4D04-8425-0BC584130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3746-ACB3-407C-A93F-67335EFB09AA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7C87-0EF5-4D04-8425-0BC584130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3746-ACB3-407C-A93F-67335EFB09AA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7C87-0EF5-4D04-8425-0BC584130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F3746-ACB3-407C-A93F-67335EFB09AA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37C87-0EF5-4D04-8425-0BC584130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8%D0%BD%D0%B5%D0%BC%D0%B0%D1%82%D0%BE%D0%B3%D1%80%D0%B0%D1%84" TargetMode="External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u.wikipedia.org/wiki/1966_%D0%B3%D0%BE%D0%B4_%D0%B2_%D0%BA%D0%B8%D0%BD%D0%BE" TargetMode="External"/><Relationship Id="rId4" Type="http://schemas.openxmlformats.org/officeDocument/2006/relationships/hyperlink" Target="https://ru.wikipedia.org/wiki/%D0%93%D0%B0%D0%B9%D0%B4%D0%B0%D0%B9,_%D0%9B%D0%B5%D0%BE%D0%BD%D0%B8%D0%B4_%D0%98%D0%BE%D0%B2%D0%B8%D1%8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 descr="0_1a3150_fd4a96a2_or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9734" y="620687"/>
            <a:ext cx="860047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«Крым - изумительная сокровищница, естественный музей, хранящий тайны тысячелетий» </a:t>
            </a:r>
          </a:p>
          <a:p>
            <a:pPr algn="r"/>
            <a:r>
              <a:rPr lang="ru-RU" sz="2800" b="1" dirty="0" smtClean="0">
                <a:solidFill>
                  <a:srgbClr val="C00000"/>
                </a:solidFill>
              </a:rPr>
              <a:t>А.С. Грибоедов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474893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«Воображенья край священный»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algn="r"/>
            <a:r>
              <a:rPr lang="ru-RU" sz="2800" b="1" dirty="0" smtClean="0">
                <a:solidFill>
                  <a:srgbClr val="C00000"/>
                </a:solidFill>
              </a:rPr>
              <a:t> А.С</a:t>
            </a:r>
            <a:r>
              <a:rPr lang="ru-RU" sz="2800" b="1" dirty="0">
                <a:solidFill>
                  <a:srgbClr val="C00000"/>
                </a:solidFill>
              </a:rPr>
              <a:t>. </a:t>
            </a:r>
            <a:r>
              <a:rPr lang="ru-RU" sz="2800" b="1" dirty="0" smtClean="0">
                <a:solidFill>
                  <a:srgbClr val="C00000"/>
                </a:solidFill>
              </a:rPr>
              <a:t>Пушкин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3789040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>
                <a:solidFill>
                  <a:srgbClr val="C00000"/>
                </a:solidFill>
              </a:rPr>
              <a:t>«Передо мной страна волшебной красоты. Здесь небо ясное, здесь так прекрасны лица</a:t>
            </a:r>
            <a:r>
              <a:rPr lang="ru-RU" sz="2800" b="1" dirty="0" smtClean="0">
                <a:solidFill>
                  <a:srgbClr val="C00000"/>
                </a:solidFill>
              </a:rPr>
              <a:t>…»</a:t>
            </a:r>
          </a:p>
          <a:p>
            <a:pPr algn="r"/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>
                <a:solidFill>
                  <a:srgbClr val="C00000"/>
                </a:solidFill>
              </a:rPr>
              <a:t>Адам </a:t>
            </a:r>
            <a:r>
              <a:rPr lang="ru-RU" sz="2800" dirty="0" smtClean="0">
                <a:solidFill>
                  <a:srgbClr val="C00000"/>
                </a:solidFill>
              </a:rPr>
              <a:t>Мицкевич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7728" y="2098607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А) Керчь и Севастополь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Б)Керчь и Феодосия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В) Севастополь и Феодосия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Kerch-vid-sverhu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27584" y="4077072"/>
            <a:ext cx="3635896" cy="228001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97728" y="404664"/>
            <a:ext cx="78910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Какие города Крыма удостоены звания городов-героев?</a:t>
            </a:r>
          </a:p>
        </p:txBody>
      </p:sp>
      <p:pic>
        <p:nvPicPr>
          <p:cNvPr id="5122" name="Picture 2" descr="http://www.go2crimea.com/sites/default/files/field/tours/huge_8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77072"/>
            <a:ext cx="3540190" cy="23309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077" y="3267273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b="1" dirty="0" smtClean="0">
                <a:solidFill>
                  <a:srgbClr val="0070C0"/>
                </a:solidFill>
              </a:rPr>
              <a:t>А) 35</a:t>
            </a:r>
          </a:p>
          <a:p>
            <a:pPr marL="400050" indent="-400050"/>
            <a:r>
              <a:rPr lang="ru-RU" sz="4000" b="1" dirty="0" smtClean="0">
                <a:solidFill>
                  <a:srgbClr val="0070C0"/>
                </a:solidFill>
              </a:rPr>
              <a:t>    Б) 53</a:t>
            </a:r>
          </a:p>
          <a:p>
            <a:pPr marL="400050" indent="-400050"/>
            <a:r>
              <a:rPr lang="ru-RU" sz="4000" b="1" dirty="0" smtClean="0">
                <a:solidFill>
                  <a:srgbClr val="0070C0"/>
                </a:solidFill>
              </a:rPr>
              <a:t>    В) 77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Ай-Петри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91880" y="2684909"/>
            <a:ext cx="4572000" cy="28575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9147" y="311021"/>
            <a:ext cx="83750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lvl="0" indent="-400050"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Сколько сильных землетрясений насчитывается в истории Крымского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полуострова?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049903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А) Евпатории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Б) Феодосии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В) Ялте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95159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60032" y="2708919"/>
            <a:ext cx="3033514" cy="3821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86531" y="404664"/>
            <a:ext cx="840594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каком крымском городе родился и творил выдающийся художник-маринист  </a:t>
            </a:r>
            <a:r>
              <a:rPr lang="ru-RU" sz="4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И.К.Айвазовский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dzhimushkajskie_kamenolomni_-_najdenny-e_predmety-1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15616" y="1726298"/>
            <a:ext cx="7200800" cy="47930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7720" y="225328"/>
            <a:ext cx="7200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Чудеса Крымской природы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0794" y="3029149"/>
            <a:ext cx="304710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</a:p>
        </p:txBody>
      </p:sp>
      <p:pic>
        <p:nvPicPr>
          <p:cNvPr id="4" name="Рисунок 3" descr="40f6819b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3968" y="3284984"/>
            <a:ext cx="4325935" cy="324036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470914"/>
            <a:ext cx="85689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Самая высокая вершина Крымских гор находится в центральной части горного Крыма и носит название Ай-Петри?</a:t>
            </a:r>
          </a:p>
        </p:txBody>
      </p:sp>
      <p:pic>
        <p:nvPicPr>
          <p:cNvPr id="1026" name="Picture 2" descr="http://tourjournals.ru/wp-content/uploads/2016/11/54cbb484269d63138ff6f54ea6e5fe53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84984"/>
            <a:ext cx="6067255" cy="23915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04" y="1490005"/>
            <a:ext cx="2088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krym-dost-medve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03648" y="2852936"/>
            <a:ext cx="6335227" cy="381169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53981" y="148927"/>
            <a:ext cx="663455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Является ли гора  Аю-Даг (Медведь-гора) вулканом?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43773"/>
            <a:ext cx="8280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Скалистые острова 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Адалары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известны еще как скалы Шайтан-капу или Чертовы ворота?</a:t>
            </a:r>
          </a:p>
          <a:p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334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07704" y="2996952"/>
            <a:ext cx="6804248" cy="3691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zolotye-vorota-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11760" y="2780928"/>
            <a:ext cx="5692080" cy="37947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04664"/>
            <a:ext cx="784887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Самый солнечный город Крыма – Ялта. Так ли это?</a:t>
            </a:r>
          </a:p>
          <a:p>
            <a:pPr algn="ctr"/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7b5f76a22da7aaaf8e729c43ad3d4cbf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52824" y="2132856"/>
            <a:ext cx="5779616" cy="4334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http://boulevard-yalta.ru/images/igallery/resized/1-100/980876Yalt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597" y="2132856"/>
            <a:ext cx="6502069" cy="43347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799288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Самой ветреной точкой Крыма является  гора Ай-Петри. </a:t>
            </a:r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 (7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56665" y="2492896"/>
            <a:ext cx="5382849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hur_dhur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61882" y="2471911"/>
            <a:ext cx="5618650" cy="3743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11560" y="188640"/>
            <a:ext cx="770485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Самый полноводный и самый мощный водопад Крыма-  это  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Джур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Джур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рым-в-сердце-моём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567343" y="0"/>
            <a:ext cx="11296614" cy="69662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602246" y="188640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Викторина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uryiy-medved4-min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91727" y="1587943"/>
            <a:ext cx="7573702" cy="5042824"/>
          </a:xfrm>
          <a:prstGeom prst="rect">
            <a:avLst/>
          </a:prstGeom>
        </p:spPr>
      </p:pic>
      <p:pic>
        <p:nvPicPr>
          <p:cNvPr id="3" name="Рисунок 2" descr="0_a8404_94467f4f_ori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1560" y="4109355"/>
            <a:ext cx="3574740" cy="238316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4" name="TextBox 3"/>
          <p:cNvSpPr txBox="1"/>
          <p:nvPr/>
        </p:nvSpPr>
        <p:spPr>
          <a:xfrm>
            <a:off x="886794" y="68025"/>
            <a:ext cx="74888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Многообразие жизни в Крыму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4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3" y="518149"/>
            <a:ext cx="2736304" cy="2046756"/>
          </a:xfrm>
          <a:prstGeom prst="rect">
            <a:avLst/>
          </a:prstGeom>
        </p:spPr>
      </p:pic>
      <p:pic>
        <p:nvPicPr>
          <p:cNvPr id="3" name="Рисунок 2" descr="1429884082_67687693_1291985774_1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96136" y="476672"/>
            <a:ext cx="3074365" cy="2037865"/>
          </a:xfrm>
          <a:prstGeom prst="rect">
            <a:avLst/>
          </a:prstGeom>
        </p:spPr>
      </p:pic>
      <p:pic>
        <p:nvPicPr>
          <p:cNvPr id="4" name="Рисунок 3" descr="136557432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9512" y="3933056"/>
            <a:ext cx="3005369" cy="1992130"/>
          </a:xfrm>
          <a:prstGeom prst="rect">
            <a:avLst/>
          </a:prstGeom>
        </p:spPr>
      </p:pic>
      <p:pic>
        <p:nvPicPr>
          <p:cNvPr id="5" name="Рисунок 4" descr="i (3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831973" y="3933056"/>
            <a:ext cx="3067050" cy="20478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1600" y="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948264" y="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350100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342900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635896" y="1484785"/>
            <a:ext cx="14401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Крокус Крымский</a:t>
            </a:r>
          </a:p>
          <a:p>
            <a:endParaRPr lang="ru-RU" b="1" dirty="0" smtClean="0"/>
          </a:p>
          <a:p>
            <a:r>
              <a:rPr lang="ru-RU" b="1" dirty="0" smtClean="0"/>
              <a:t>Цикламен Кузнецова</a:t>
            </a:r>
          </a:p>
          <a:p>
            <a:endParaRPr lang="ru-RU" b="1" dirty="0" smtClean="0"/>
          </a:p>
          <a:p>
            <a:r>
              <a:rPr lang="ru-RU" b="1" dirty="0" smtClean="0"/>
              <a:t>Прострел Крымский</a:t>
            </a:r>
          </a:p>
          <a:p>
            <a:endParaRPr lang="ru-RU" b="1" dirty="0" smtClean="0"/>
          </a:p>
          <a:p>
            <a:r>
              <a:rPr lang="ru-RU" b="1" dirty="0" smtClean="0"/>
              <a:t>Венерин Башмачок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27 0.07609 L 0.28715 -0.196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00" y="-136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052 0.07956 L 0.271 0.6776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0" y="299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8351 0.04208 " pathEditMode="relative" ptsTypes="AA">
                                      <p:cBhvr>
                                        <p:cTn id="10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13 0.0074 L -0.28021 0.4061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00" y="1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8d5eb790704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548680"/>
            <a:ext cx="3035720" cy="2016224"/>
          </a:xfrm>
          <a:prstGeom prst="rect">
            <a:avLst/>
          </a:prstGeom>
        </p:spPr>
      </p:pic>
      <p:pic>
        <p:nvPicPr>
          <p:cNvPr id="3" name="Рисунок 2" descr="347211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436096" y="548680"/>
            <a:ext cx="3254598" cy="2160240"/>
          </a:xfrm>
          <a:prstGeom prst="rect">
            <a:avLst/>
          </a:prstGeom>
        </p:spPr>
      </p:pic>
      <p:pic>
        <p:nvPicPr>
          <p:cNvPr id="4" name="Рисунок 3" descr="animals-00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95536" y="3645024"/>
            <a:ext cx="2880320" cy="2376264"/>
          </a:xfrm>
          <a:prstGeom prst="rect">
            <a:avLst/>
          </a:prstGeom>
        </p:spPr>
      </p:pic>
      <p:pic>
        <p:nvPicPr>
          <p:cNvPr id="5" name="Рисунок 4" descr="RbnqNWpkCPc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64088" y="3789040"/>
            <a:ext cx="3430452" cy="21127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18864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04248" y="18864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321297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32240" y="328498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880" y="1268760"/>
            <a:ext cx="16561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Крымская жужелица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Майка синяя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Усач альпийский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Жук-олень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944 0.04324 L 0.25833 0.6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00" y="32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1 0.01503 L -0.24531 0.0358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0" y="10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2049 0.41942 " pathEditMode="relative" ptsTypes="AA">
                                      <p:cBhvr>
                                        <p:cTn id="10" dur="2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7 0.00162 L 0.27256 -0.1872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-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CO6D0D66k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95536" y="476672"/>
            <a:ext cx="2880320" cy="2254721"/>
          </a:xfrm>
          <a:prstGeom prst="rect">
            <a:avLst/>
          </a:prstGeom>
        </p:spPr>
      </p:pic>
      <p:pic>
        <p:nvPicPr>
          <p:cNvPr id="4" name="Рисунок 3" descr="image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95536" y="3789040"/>
            <a:ext cx="2988680" cy="2304255"/>
          </a:xfrm>
          <a:prstGeom prst="rect">
            <a:avLst/>
          </a:prstGeom>
        </p:spPr>
      </p:pic>
      <p:pic>
        <p:nvPicPr>
          <p:cNvPr id="5" name="Рисунок 4" descr="SOu0xdx2ZPo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012160" y="548680"/>
            <a:ext cx="2736304" cy="23842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47664" y="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20272" y="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335699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6256" y="335699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5896" y="1412776"/>
            <a:ext cx="201622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Махаон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Буроглазка Мегера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Древесница въедливая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Бражник Мертвая голова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1" name="Рисунок 10" descr="i (8)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5400000">
            <a:off x="6158175" y="3575016"/>
            <a:ext cx="2376263" cy="2660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 -0.0185 L -0.30451 0.705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0" y="362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84 0.01734 L 0.30573 0.1223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0" y="52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02 0.03099 L -0.35434 -0.0319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0" y="-31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51 0.08534 L 0.30261 0.3161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0" y="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39552" y="404664"/>
            <a:ext cx="2520280" cy="2312117"/>
          </a:xfrm>
          <a:prstGeom prst="rect">
            <a:avLst/>
          </a:prstGeom>
        </p:spPr>
      </p:pic>
      <p:pic>
        <p:nvPicPr>
          <p:cNvPr id="3" name="Рисунок 2" descr="i (2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96136" y="3789040"/>
            <a:ext cx="2506216" cy="2172728"/>
          </a:xfrm>
          <a:prstGeom prst="rect">
            <a:avLst/>
          </a:prstGeom>
        </p:spPr>
      </p:pic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95536" y="3933056"/>
            <a:ext cx="3062872" cy="2016224"/>
          </a:xfrm>
          <a:prstGeom prst="rect">
            <a:avLst/>
          </a:prstGeom>
        </p:spPr>
      </p:pic>
      <p:pic>
        <p:nvPicPr>
          <p:cNvPr id="7" name="Рисунок 6" descr="490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724128" y="404664"/>
            <a:ext cx="2952328" cy="22113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59632" y="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04248" y="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31640" y="364502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60232" y="342900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91880" y="980728"/>
            <a:ext cx="201622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Королек красноголовый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Розовый скворец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Щегол Крымский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Удод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6.93802E-7 L -0.29131 0.24121 " pathEditMode="relative" ptsTypes="AA">
                                      <p:cBhvr>
                                        <p:cTn id="6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23 0.03585 L 0.31094 0.6022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00" y="283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93 0.01804 L -0.31025 0.4586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0" y="22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2291 -0.14686 " pathEditMode="relative" ptsTypes="AA">
                                      <p:cBhvr>
                                        <p:cTn id="12" dur="2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>
                <a:alpha val="6000"/>
              </a:srgb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" y="0"/>
            <a:ext cx="9139799" cy="6857999"/>
          </a:xfrm>
          <a:prstGeom prst="rect">
            <a:avLst/>
          </a:prstGeom>
          <a:solidFill>
            <a:srgbClr val="8AE1F6"/>
          </a:solidFill>
          <a:ln>
            <a:solidFill>
              <a:srgbClr val="8AE1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images-na.ssl-images-amazon.com/images/M/MV5BOTkyNmZiYjQtMmE5Ny00OTYwLWI4OWMtZTYyYjBmZGIxYmUyXkEyXkFqcGdeQXVyMjI3NTI3Njc@._V1_UY1200_CR76,0,630,1200_AL_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546" y="0"/>
            <a:ext cx="3801260" cy="68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569898" y="4221088"/>
            <a:ext cx="1226238" cy="57606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7" y="4247510"/>
            <a:ext cx="14146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Крым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16937" y="48979"/>
            <a:ext cx="13660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>
                <a:alpha val="0"/>
              </a:srgb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272677"/>
            <a:ext cx="52920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«Приключения Буратино»1975. 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Режиссер- Леонид Нечаев.</a:t>
            </a:r>
          </a:p>
          <a:p>
            <a:endParaRPr lang="ru-RU" dirty="0"/>
          </a:p>
        </p:txBody>
      </p:sp>
      <p:sp>
        <p:nvSpPr>
          <p:cNvPr id="6" name="AutoShape 4" descr="http://%D0%BE%D1%82%D0%B4%D1%8B%D1%85-%D1%81%D1%83%D0%B4%D0%B0%D0%BA.%D1%80%D1%84/upload/iblock/dc8/dc852f6a40d9c88221de4b569ac8a69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://%D0%BE%D1%82%D0%B4%D1%8B%D1%85-%D1%81%D1%83%D0%B4%D0%B0%D0%BA.%D1%80%D1%84/upload/iblock/dc8/dc852f6a40d9c88221de4b569ac8a69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http://%D0%BE%D1%82%D0%B4%D1%8B%D1%85-%D1%81%D1%83%D0%B4%D0%B0%D0%BA.%D1%80%D1%84/upload/iblock/dc8/dc852f6a40d9c88221de4b569ac8a69e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&amp;KHcy;&amp;iecy;&amp;rcy;&amp;scy;&amp;ocy;&amp;ncy;&amp;iecy;&amp;scy;"/>
          <p:cNvSpPr>
            <a:spLocks noChangeAspect="1" noChangeArrowheads="1"/>
          </p:cNvSpPr>
          <p:nvPr/>
        </p:nvSpPr>
        <p:spPr bwMode="auto">
          <a:xfrm>
            <a:off x="155575" y="-1279525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&amp;KHcy;&amp;iecy;&amp;rcy;&amp;scy;&amp;ocy;&amp;ncy;&amp;iecy;&amp;scy;"/>
          <p:cNvSpPr>
            <a:spLocks noChangeAspect="1" noChangeArrowheads="1"/>
          </p:cNvSpPr>
          <p:nvPr/>
        </p:nvSpPr>
        <p:spPr bwMode="auto">
          <a:xfrm>
            <a:off x="307975" y="-1127125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&amp;KHcy;&amp;iecy;&amp;rcy;&amp;scy;&amp;ocy;&amp;ncy;&amp;iecy;&amp;scy;"/>
          <p:cNvSpPr>
            <a:spLocks noChangeAspect="1" noChangeArrowheads="1"/>
          </p:cNvSpPr>
          <p:nvPr/>
        </p:nvSpPr>
        <p:spPr bwMode="auto">
          <a:xfrm>
            <a:off x="460375" y="-974725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84" name="Picture 16" descr="http://www.sevstone.ru/userfiles/Image/albums/6%282%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886" y="829085"/>
            <a:ext cx="9205764" cy="51782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8" name="Picture 20" descr="http://crif.in.ua/images/032/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886" y="392318"/>
            <a:ext cx="4969774" cy="38008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6" name="Picture 18" descr="http://crif.in.ua/images/032/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988" y="2420888"/>
            <a:ext cx="4672884" cy="35864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>
                <a:alpha val="0"/>
              </a:srgb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_001_0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1600" y="211848"/>
            <a:ext cx="7200799" cy="5469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79512" y="5589240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«Иван Васильевич меняет профессию». 1973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Режиссер - Леонид Гайдай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qdefault.jpg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100000" l="30417" r="71458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2915816" y="458669"/>
            <a:ext cx="3528392" cy="56903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4057233"/>
            <a:ext cx="554461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i="1" dirty="0" smtClean="0">
                <a:solidFill>
                  <a:srgbClr val="FF0000"/>
                </a:solidFill>
              </a:rPr>
              <a:t>Видео </a:t>
            </a:r>
          </a:p>
          <a:p>
            <a:pPr algn="ctr"/>
            <a:r>
              <a:rPr lang="ru-RU" sz="8800" b="1" i="1" dirty="0" smtClean="0">
                <a:solidFill>
                  <a:srgbClr val="FF0000"/>
                </a:solidFill>
              </a:rPr>
              <a:t>вопрос</a:t>
            </a:r>
            <a:endParaRPr lang="ru-RU" sz="8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45648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>
                <a:alpha val="0"/>
              </a:srgb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91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140379"/>
            <a:ext cx="7704856" cy="6639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23528" y="630932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3" tooltip="Кинематограф"/>
              </a:rPr>
              <a:t>К</a:t>
            </a:r>
            <a:r>
              <a:rPr lang="ru-RU" b="1" u="sng" dirty="0" smtClean="0">
                <a:solidFill>
                  <a:srgbClr val="0070C0"/>
                </a:solidFill>
                <a:hlinkClick r:id="rId3" tooltip="Кинематограф"/>
              </a:rPr>
              <a:t>инофильм</a:t>
            </a:r>
            <a:r>
              <a:rPr lang="ru-RU" b="1" u="sng" dirty="0" smtClean="0">
                <a:solidFill>
                  <a:srgbClr val="0070C0"/>
                </a:solidFill>
              </a:rPr>
              <a:t> </a:t>
            </a:r>
            <a:r>
              <a:rPr lang="ru-RU" b="1" u="sng" dirty="0" smtClean="0">
                <a:solidFill>
                  <a:srgbClr val="0070C0"/>
                </a:solidFill>
                <a:hlinkClick r:id="rId4" tooltip="Гайдай, Леонид Иович"/>
              </a:rPr>
              <a:t>Леонида Гайдая</a:t>
            </a:r>
            <a:r>
              <a:rPr lang="ru-RU" b="1" dirty="0" smtClean="0">
                <a:solidFill>
                  <a:srgbClr val="0070C0"/>
                </a:solidFill>
              </a:rPr>
              <a:t>, снятый в</a:t>
            </a:r>
            <a:r>
              <a:rPr lang="ru-RU" b="1" u="sng" dirty="0" smtClean="0">
                <a:solidFill>
                  <a:srgbClr val="0070C0"/>
                </a:solidFill>
              </a:rPr>
              <a:t> </a:t>
            </a:r>
            <a:r>
              <a:rPr lang="ru-RU" b="1" u="sng" dirty="0" smtClean="0">
                <a:solidFill>
                  <a:srgbClr val="0070C0"/>
                </a:solidFill>
                <a:hlinkClick r:id="rId5" tooltip="1966 год в кино"/>
              </a:rPr>
              <a:t>1966 году</a:t>
            </a:r>
            <a:r>
              <a:rPr lang="ru-RU" b="1" dirty="0" smtClean="0">
                <a:solidFill>
                  <a:srgbClr val="0070C0"/>
                </a:solidFill>
              </a:rPr>
              <a:t>. 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</p:spPr>
      </p:pic>
      <p:pic>
        <p:nvPicPr>
          <p:cNvPr id="3" name="Рисунок 2" descr="adzhimushkajskie_kamenolomni_-_najdenny-e_predmety-1_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8773" y="0"/>
            <a:ext cx="4711026" cy="34546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0" y="1700808"/>
            <a:ext cx="37444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Чудеса Крымской природы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Buryiy-medved4-mini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193506" y="3428998"/>
            <a:ext cx="4644008" cy="3429001"/>
          </a:xfrm>
          <a:prstGeom prst="rect">
            <a:avLst/>
          </a:prstGeom>
        </p:spPr>
      </p:pic>
      <p:pic>
        <p:nvPicPr>
          <p:cNvPr id="6" name="Рисунок 5" descr="0_a8404_94467f4f_orig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5490186"/>
            <a:ext cx="2051720" cy="1367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0" y="3854946"/>
            <a:ext cx="2915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Многообразие жизни в Крыму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50502" y="3454639"/>
            <a:ext cx="4689297" cy="3403360"/>
          </a:xfrm>
          <a:prstGeom prst="rect">
            <a:avLst/>
          </a:prstGeom>
          <a:solidFill>
            <a:srgbClr val="8AE1F6"/>
          </a:solidFill>
          <a:ln>
            <a:solidFill>
              <a:srgbClr val="8AE1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ages-na.ssl-images-amazon.com/images/M/MV5BOTkyNmZiYjQtMmE5Ny00OTYwLWI4OWMtZTYyYjBmZGIxYmUyXkEyXkFqcGdeQXVyMjI3NTI3Njc@._V1_UY1200_CR76,0,630,1200_AL_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5799" y="3454640"/>
            <a:ext cx="1872208" cy="33777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092280" y="5490186"/>
            <a:ext cx="576064" cy="31507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031381" y="5496020"/>
            <a:ext cx="7257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Крым</a:t>
            </a:r>
            <a:endParaRPr lang="ru-RU" sz="16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4" grpId="0" animBg="1"/>
      <p:bldP spid="9" grpId="0" animBg="1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ilm-ostrov-sokrovisch-aktery-101797-larg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5436095" cy="4161678"/>
          </a:xfrm>
          <a:prstGeom prst="rect">
            <a:avLst/>
          </a:prstGeom>
        </p:spPr>
      </p:pic>
      <p:pic>
        <p:nvPicPr>
          <p:cNvPr id="3" name="Рисунок 2" descr="Остров_сокровищ_(фильм_1971_год)_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07704" y="3357082"/>
            <a:ext cx="7236296" cy="3500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796136" y="548680"/>
            <a:ext cx="29523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«</a:t>
            </a:r>
            <a:r>
              <a:rPr lang="ru-RU" sz="4400" b="1" i="1" dirty="0" smtClean="0">
                <a:solidFill>
                  <a:srgbClr val="0070C0"/>
                </a:solidFill>
              </a:rPr>
              <a:t>Остров</a:t>
            </a:r>
            <a:r>
              <a:rPr lang="ru-RU" sz="2800" b="1" i="1" dirty="0" smtClean="0">
                <a:solidFill>
                  <a:srgbClr val="0070C0"/>
                </a:solidFill>
              </a:rPr>
              <a:t> </a:t>
            </a:r>
            <a:r>
              <a:rPr lang="ru-RU" sz="4400" b="1" i="1" dirty="0" smtClean="0">
                <a:solidFill>
                  <a:srgbClr val="0070C0"/>
                </a:solidFill>
              </a:rPr>
              <a:t>сокровищ»</a:t>
            </a:r>
            <a:endParaRPr lang="ru-RU" sz="44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46644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HGxgmiUPq4leFJFY6sor6spsF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476672"/>
            <a:ext cx="8460432" cy="4758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691680" y="5517232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 </a:t>
            </a:r>
            <a:r>
              <a:rPr lang="ru-RU" sz="3600" b="1" i="1" dirty="0" smtClean="0">
                <a:solidFill>
                  <a:srgbClr val="FFFF00"/>
                </a:solidFill>
              </a:rPr>
              <a:t>«Прощание славянки»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71208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ымские_кадры_из_фильма_Три_плюс_два_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15616" y="404664"/>
            <a:ext cx="6858000" cy="533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763688" y="5733256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</a:rPr>
              <a:t> «Три плюс два»</a:t>
            </a:r>
            <a:endParaRPr lang="ru-RU" sz="40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0717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ikari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5543804" cy="3697024"/>
          </a:xfrm>
          <a:prstGeom prst="rect">
            <a:avLst/>
          </a:prstGeom>
        </p:spPr>
      </p:pic>
      <p:pic>
        <p:nvPicPr>
          <p:cNvPr id="3" name="Рисунок 2" descr="dikari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33106" y="3517404"/>
            <a:ext cx="5010894" cy="33405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68144" y="620688"/>
            <a:ext cx="3024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0070C0"/>
                </a:solidFill>
              </a:rPr>
              <a:t> «Дикари»</a:t>
            </a:r>
            <a:endParaRPr lang="ru-RU" sz="44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04893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2111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21263" y="95216"/>
            <a:ext cx="5753100" cy="3924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chelovek_amfibiy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55468" y="3429000"/>
            <a:ext cx="4288532" cy="3216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-21263" y="4267066"/>
            <a:ext cx="52870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200" b="1" i="1" dirty="0" smtClean="0">
                <a:solidFill>
                  <a:srgbClr val="C00000"/>
                </a:solidFill>
              </a:rPr>
              <a:t>«Человек-амфибия»</a:t>
            </a:r>
            <a:endParaRPr lang="ru-RU" sz="42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78986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054882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476672"/>
            <a:ext cx="8243781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691680" y="5013176"/>
            <a:ext cx="61206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B0F0"/>
                </a:solidFill>
              </a:rPr>
              <a:t> </a:t>
            </a:r>
            <a:r>
              <a:rPr lang="ru-RU" sz="4400" b="1" i="1" dirty="0" smtClean="0">
                <a:solidFill>
                  <a:srgbClr val="C00000"/>
                </a:solidFill>
              </a:rPr>
              <a:t>«9 рота»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710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>
                <a:alpha val="0"/>
              </a:srgb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5973_600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404664"/>
            <a:ext cx="8615986" cy="4968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5517232"/>
            <a:ext cx="7560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«Спортлото-82» 1982г.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Режиссер- Леонид Гайдай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>
                <a:alpha val="0"/>
              </a:srgb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ым-в-сердце-моём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1268760"/>
            <a:ext cx="8524191" cy="52565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260648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Благодарим за внимание!!!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4033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5576" y="548680"/>
            <a:ext cx="13000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3023" y="4653136"/>
            <a:ext cx="7272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Таврика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Таврия,Таврида</a:t>
            </a:r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Б)Херсон, Херсонес</a:t>
            </a:r>
          </a:p>
          <a:p>
            <a:pPr marL="342900" indent="-342900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В)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Ливада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Ливадия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3023" y="116632"/>
            <a:ext cx="76374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раньше назывался полуостров?</a:t>
            </a:r>
          </a:p>
        </p:txBody>
      </p:sp>
      <p:pic>
        <p:nvPicPr>
          <p:cNvPr id="2050" name="Picture 2" descr="http://topfonpack.ru/uploads/images/d/o/s/dostoprimechatelnosti_krima_foto_s_opisaniem_tseni_2016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569" y="1441599"/>
            <a:ext cx="5259092" cy="28651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11760" y="4581128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А) караимы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Б) </a:t>
            </a:r>
            <a:r>
              <a:rPr lang="ru-RU" sz="3200" b="1" dirty="0" err="1" smtClean="0">
                <a:solidFill>
                  <a:srgbClr val="0070C0"/>
                </a:solidFill>
              </a:rPr>
              <a:t>тавры</a:t>
            </a:r>
            <a:endParaRPr lang="ru-RU" sz="3200" b="1" dirty="0" smtClean="0">
              <a:solidFill>
                <a:srgbClr val="0070C0"/>
              </a:solidFill>
            </a:endParaRPr>
          </a:p>
          <a:p>
            <a:r>
              <a:rPr lang="ru-RU" sz="3200" b="1" dirty="0" smtClean="0">
                <a:solidFill>
                  <a:srgbClr val="0070C0"/>
                </a:solidFill>
              </a:rPr>
              <a:t>В) скифы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60648"/>
            <a:ext cx="8820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Какой народ, населяющий полуостров, является одним из древних?</a:t>
            </a:r>
          </a:p>
        </p:txBody>
      </p:sp>
      <p:pic>
        <p:nvPicPr>
          <p:cNvPr id="3074" name="Picture 2" descr="http://i77.photobucket.com/albums/j68/NessiJ/NessiJJ/Nessi/nessi/nessi71/Nessi71/karai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1581160"/>
            <a:ext cx="1932816" cy="28498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964054"/>
            <a:ext cx="3305175" cy="24860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&amp;Zcy;&amp;acy;&amp;scy;&amp;iecy;&amp;lcy;&amp;iecy;&amp;ncy;&amp;icy;&amp;iecy; &amp;Kcy;&amp;rcy;&amp;ycy;&amp;mcy;&amp;acy; &amp;dcy;&amp;rcy;&amp;iecy;&amp;vcy;&amp;ncy;&amp;icy;&amp;mcy;&amp;icy; &amp;gcy;&amp;rcy;&amp;iecy;&amp;kcy;&amp;acy;&amp;mcy;&amp;icy;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28184" y="1620281"/>
            <a:ext cx="2707978" cy="29346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65bee_802ad918_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79912" y="1574905"/>
            <a:ext cx="2088232" cy="33234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5252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9552" y="1570714"/>
            <a:ext cx="2520280" cy="3002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57848" y="4941168"/>
            <a:ext cx="58326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А) Владимир Красно Солнышко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Б) Ярослав Мудрый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В) Князь Олег (Вещий)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60544"/>
            <a:ext cx="72231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из князей принял здесь крещение в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988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году?</a:t>
            </a:r>
          </a:p>
        </p:txBody>
      </p:sp>
      <p:pic>
        <p:nvPicPr>
          <p:cNvPr id="4098" name="Picture 2" descr="http://img.labirint.ru/images/comments_pic/1050/01labt0fc129240599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735417"/>
            <a:ext cx="2245465" cy="30024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af_orlov_zagadka_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94370" y="1601613"/>
            <a:ext cx="2555776" cy="3105268"/>
          </a:xfrm>
          <a:prstGeom prst="rect">
            <a:avLst/>
          </a:prstGeom>
        </p:spPr>
      </p:pic>
      <p:pic>
        <p:nvPicPr>
          <p:cNvPr id="3" name="Рисунок 2" descr="ПоТёмкин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18706" y="1590323"/>
            <a:ext cx="1800200" cy="3127847"/>
          </a:xfrm>
          <a:prstGeom prst="rect">
            <a:avLst/>
          </a:prstGeom>
        </p:spPr>
      </p:pic>
      <p:pic>
        <p:nvPicPr>
          <p:cNvPr id="4" name="Рисунок 3" descr="i (6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12160" y="1555142"/>
            <a:ext cx="2520280" cy="31542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3688" y="4437112"/>
            <a:ext cx="849694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А) граф Г.Г.Орлов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Б) граф П.А.Румянцев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В) князь Г.А.Потемкин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370" y="47618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был назначен Екатериной наместником </a:t>
            </a:r>
            <a:r>
              <a:rPr lang="ru-RU" sz="4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Новороссии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258357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А)Евпатория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Б)Керчь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В)Бахчисарай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Kerch-vid-sverhu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75856" y="2420889"/>
            <a:ext cx="5396994" cy="338437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0528" y="323588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Один из старейших городов мира, процветающий уже тогда, когда не было ни Киева, ни Москвы?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426</Words>
  <Application>Microsoft Office PowerPoint</Application>
  <PresentationFormat>Экран (4:3)</PresentationFormat>
  <Paragraphs>136</Paragraphs>
  <Slides>37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83</cp:revision>
  <dcterms:created xsi:type="dcterms:W3CDTF">2017-04-11T07:41:38Z</dcterms:created>
  <dcterms:modified xsi:type="dcterms:W3CDTF">2017-10-12T15:28:26Z</dcterms:modified>
</cp:coreProperties>
</file>