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FBF7D-5A64-4157-A84F-3DA1857075A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E7834-CEDA-4A5C-93AD-500B50924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podrobnodom.ru/wp-content/uploads/2015/05/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714488"/>
            <a:ext cx="807249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1" y="357167"/>
            <a:ext cx="85011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 – класс</a:t>
            </a:r>
          </a:p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«Эти удивительные животные»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dn-nus-1.pinme.ru/pin-upload-static/photos/471887191942f0bd94e061dd551754ee_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428604"/>
            <a:ext cx="450059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00430" y="5357825"/>
            <a:ext cx="22145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лев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zoompix.ru/photo/47/stena_ladon_sled_otpechatok_1920x120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765423" y="734983"/>
            <a:ext cx="3970343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m-i-uyut.ru/wp-content/uploads/2012/03/lebedi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571480"/>
            <a:ext cx="692948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71802" y="5214949"/>
            <a:ext cx="30718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лебедь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ндрей\Desktop\Новая папка (7)\DSCN077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85728"/>
            <a:ext cx="807249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ндрей\Desktop\Новая папка (7)\DSCN077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14290"/>
            <a:ext cx="8143931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slide.ru/images/17/23876/960/img1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07249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udivimka.ru/wp-content/uploads/2012/02/P20911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5" y="714356"/>
            <a:ext cx="771530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zoompix.ru/photo/47/stena_ladon_sled_otpechatok_1920x120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 flipV="1">
            <a:off x="2000232" y="571480"/>
            <a:ext cx="5286412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ндрей\Desktop\Новая папка (7)\DSCN077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2357422" y="428601"/>
            <a:ext cx="4714910" cy="585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786050" y="5572140"/>
            <a:ext cx="33575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ЗЕБРА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ks.ru/~soroka/1-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2285984" y="571480"/>
            <a:ext cx="521497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s604731.vk.me/v604731438/7dbe/6lk256i9kg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4752" y="1232535"/>
            <a:ext cx="4214495" cy="4392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786050" y="5572140"/>
            <a:ext cx="36433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слон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.pfst.net/2012.04/120431711420a6b6327b6d085afa2459be19433442fb_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1928794" y="1071546"/>
            <a:ext cx="506478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3.bp.blogspot.com/-NAZHBDfZq_M/U3vIHBm9ljI/AAAAAAAAT9w/c-ne8cYnlLk/s1600/12_giraffe_han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571480"/>
            <a:ext cx="3071835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86050" y="5786453"/>
            <a:ext cx="33575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жираф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.pfst.net/2012.04/120431711420a6b6327b6d085afa2459be19433442fb_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2357422" y="571480"/>
            <a:ext cx="471490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9F9F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13</Words>
  <Application>Microsoft Office PowerPoint</Application>
  <PresentationFormat>Экран (4:3)</PresentationFormat>
  <Paragraphs>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dom</cp:lastModifiedBy>
  <cp:revision>6</cp:revision>
  <dcterms:created xsi:type="dcterms:W3CDTF">2016-11-16T14:07:36Z</dcterms:created>
  <dcterms:modified xsi:type="dcterms:W3CDTF">2017-10-12T06:49:21Z</dcterms:modified>
</cp:coreProperties>
</file>