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  <p:sldId id="256" r:id="rId3"/>
    <p:sldId id="262" r:id="rId4"/>
    <p:sldId id="263" r:id="rId5"/>
    <p:sldId id="265" r:id="rId6"/>
    <p:sldId id="266" r:id="rId7"/>
    <p:sldId id="267" r:id="rId8"/>
    <p:sldId id="268" r:id="rId9"/>
    <p:sldId id="269" r:id="rId10"/>
    <p:sldId id="270" r:id="rId11"/>
    <p:sldId id="271" r:id="rId12"/>
    <p:sldId id="274" r:id="rId13"/>
    <p:sldId id="272" r:id="rId14"/>
    <p:sldId id="273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336" y="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12.10.2017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12.10.2017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12.10.2017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4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-17290"/>
            <a:ext cx="9144000" cy="6875290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7849" y="679741"/>
            <a:ext cx="7308304" cy="54812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8203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-17290"/>
            <a:ext cx="9144000" cy="6875290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3869837"/>
            <a:ext cx="3888433" cy="2592288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1" y="1104654"/>
            <a:ext cx="3744416" cy="277811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619672" y="1109737"/>
            <a:ext cx="3384377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err="1" smtClean="0"/>
              <a:t>Плененная</a:t>
            </a:r>
            <a:r>
              <a:rPr lang="ru-RU" sz="3200" b="1" dirty="0" smtClean="0"/>
              <a:t> Эсмеральда, </a:t>
            </a:r>
            <a:r>
              <a:rPr lang="ru-RU" sz="3200" b="1" dirty="0" err="1" smtClean="0"/>
              <a:t>обвиненная</a:t>
            </a:r>
            <a:r>
              <a:rPr lang="ru-RU" sz="3200" b="1" dirty="0" smtClean="0"/>
              <a:t> в колдовстве</a:t>
            </a:r>
            <a:endParaRPr lang="ru-RU" sz="32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4788025" y="4293096"/>
            <a:ext cx="3816424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И трагический финал – смерть, объединившая Эсмеральду с Квазимодо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274284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-17290"/>
            <a:ext cx="9144000" cy="6875290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3808" y="3534756"/>
            <a:ext cx="4032448" cy="307648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907704" y="1052736"/>
            <a:ext cx="6408712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Многие мелодии из мюзикла стали очень популярными  и любимыми, и в первую очередь – знаменитое трио «Бель», которое исполняют  Квазимодо, </a:t>
            </a:r>
            <a:r>
              <a:rPr lang="ru-RU" sz="2800" b="1" dirty="0" err="1" smtClean="0"/>
              <a:t>Фролло</a:t>
            </a:r>
            <a:r>
              <a:rPr lang="ru-RU" sz="2800" b="1" dirty="0" smtClean="0"/>
              <a:t> и Феб.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3853900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-17290"/>
            <a:ext cx="9144000" cy="687529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691681" y="1268760"/>
            <a:ext cx="6048672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Мюзикл исполнялся на всех европейских языках. Премьера русской версии «</a:t>
            </a:r>
            <a:r>
              <a:rPr lang="ru-RU" sz="3200" b="1" dirty="0" err="1" smtClean="0"/>
              <a:t>Нотр</a:t>
            </a:r>
            <a:r>
              <a:rPr lang="ru-RU" sz="3200" b="1" dirty="0" smtClean="0"/>
              <a:t> – Дам де Пари» состоялась в Москве в 2002 году, в Театре оперетты. Автор русского текста – бард, поэт и певец Юлий Ким.</a:t>
            </a:r>
            <a:endParaRPr lang="ru-RU" sz="3200" b="1" dirty="0"/>
          </a:p>
        </p:txBody>
      </p:sp>
    </p:spTree>
    <p:extLst>
      <p:ext uri="{BB962C8B-B14F-4D97-AF65-F5344CB8AC3E}">
        <p14:creationId xmlns:p14="http://schemas.microsoft.com/office/powerpoint/2010/main" val="4000053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-17290"/>
            <a:ext cx="9144000" cy="687529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9712" y="1772816"/>
            <a:ext cx="5655345" cy="40470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7968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-17290"/>
            <a:ext cx="9144000" cy="6875290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8" y="3284984"/>
            <a:ext cx="5870717" cy="304209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195736" y="1844824"/>
            <a:ext cx="516359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Спасибо за внимание!</a:t>
            </a:r>
            <a:endParaRPr lang="ru-RU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624967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-17290"/>
            <a:ext cx="9144000" cy="687529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971600" y="1772816"/>
            <a:ext cx="7200799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Мюзикл «</a:t>
            </a:r>
            <a:r>
              <a:rPr lang="ru-RU" sz="36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Нотр</a:t>
            </a:r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- Дам де Пари» - </a:t>
            </a:r>
            <a:r>
              <a:rPr lang="ru-RU" sz="36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французско</a:t>
            </a:r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– канадский мюзикл, созданный по мотивам романа Виктора Гюго « Собор Парижской богоматери». </a:t>
            </a:r>
          </a:p>
          <a:p>
            <a:pPr algn="ctr"/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Премьера состоялась в Париже 16 сентября 1998 года.</a:t>
            </a:r>
            <a:endParaRPr lang="ru-RU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035986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9223"/>
            <a:ext cx="9144000" cy="687529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115616" y="1096577"/>
            <a:ext cx="4032449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Музыка создана </a:t>
            </a:r>
            <a:r>
              <a:rPr lang="ru-RU" sz="3200" b="1" dirty="0" err="1" smtClean="0"/>
              <a:t>Рикардо</a:t>
            </a:r>
            <a:r>
              <a:rPr lang="ru-RU" sz="3200" b="1" dirty="0" smtClean="0"/>
              <a:t> </a:t>
            </a:r>
            <a:r>
              <a:rPr lang="ru-RU" sz="3200" b="1" dirty="0" err="1" smtClean="0"/>
              <a:t>Коччанте</a:t>
            </a:r>
            <a:r>
              <a:rPr lang="ru-RU" sz="3200" b="1" dirty="0" smtClean="0"/>
              <a:t> –</a:t>
            </a:r>
          </a:p>
          <a:p>
            <a:r>
              <a:rPr lang="ru-RU" sz="3200" b="1" dirty="0" smtClean="0"/>
              <a:t> - итальянским певцом и композитором</a:t>
            </a:r>
            <a:endParaRPr lang="ru-RU" sz="3200" b="1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1" y="1063607"/>
            <a:ext cx="3984104" cy="298807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7" y="3861048"/>
            <a:ext cx="4176464" cy="278213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619836" y="4051685"/>
            <a:ext cx="3888433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Либретто написал Люк </a:t>
            </a:r>
            <a:r>
              <a:rPr lang="ru-RU" sz="2800" b="1" dirty="0" err="1" smtClean="0"/>
              <a:t>Пламондон</a:t>
            </a:r>
            <a:r>
              <a:rPr lang="ru-RU" sz="2800" b="1" dirty="0" smtClean="0"/>
              <a:t> – </a:t>
            </a:r>
            <a:r>
              <a:rPr lang="ru-RU" sz="2800" b="1" dirty="0" err="1" smtClean="0"/>
              <a:t>франкоканадский</a:t>
            </a:r>
            <a:r>
              <a:rPr lang="ru-RU" sz="2800" b="1" dirty="0" smtClean="0"/>
              <a:t> певец, автор множества популярных песен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1799784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-17290"/>
            <a:ext cx="9144000" cy="687529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475656" y="1412776"/>
            <a:ext cx="6408712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В центре сюжета сразу несколько трагических  историй любви , которые сплетаются воедино: юной танцовщицы – цыганки Эсмеральды к молодому красавцу Фебу, несчастного калеки Квазимодо к Эсмеральде, а также противоречивые чувства, которые испытывает к цыганке монах </a:t>
            </a:r>
            <a:r>
              <a:rPr lang="ru-RU" sz="2800" b="1" dirty="0" err="1" smtClean="0"/>
              <a:t>Фролло</a:t>
            </a:r>
            <a:r>
              <a:rPr lang="ru-RU" sz="2800" b="1" dirty="0" smtClean="0"/>
              <a:t>. </a:t>
            </a:r>
          </a:p>
          <a:p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1778927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-17290"/>
            <a:ext cx="9144000" cy="687529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835697" y="1202013"/>
            <a:ext cx="547260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Действующие лица и исполнители оригинальной версии</a:t>
            </a:r>
            <a:r>
              <a:rPr lang="ru-RU" b="1" dirty="0" smtClean="0"/>
              <a:t>:</a:t>
            </a:r>
            <a:endParaRPr lang="ru-RU" b="1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4292" y="2780928"/>
            <a:ext cx="4039756" cy="273630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364088" y="3610471"/>
            <a:ext cx="331236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Эсмеральда – Элен </a:t>
            </a:r>
            <a:r>
              <a:rPr lang="ru-RU" sz="3200" b="1" dirty="0" err="1" smtClean="0"/>
              <a:t>Сегара</a:t>
            </a:r>
            <a:endParaRPr lang="ru-RU" sz="3200" b="1" dirty="0"/>
          </a:p>
        </p:txBody>
      </p:sp>
    </p:spTree>
    <p:extLst>
      <p:ext uri="{BB962C8B-B14F-4D97-AF65-F5344CB8AC3E}">
        <p14:creationId xmlns:p14="http://schemas.microsoft.com/office/powerpoint/2010/main" val="2006541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-17290"/>
            <a:ext cx="9144000" cy="6875290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539270"/>
            <a:ext cx="3868465" cy="2881085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3504200"/>
            <a:ext cx="3816425" cy="286231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310402" y="1403033"/>
            <a:ext cx="326159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Квазимодо - </a:t>
            </a:r>
            <a:r>
              <a:rPr lang="ru-RU" sz="32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Гару</a:t>
            </a:r>
            <a:endParaRPr lang="ru-RU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932040" y="4221088"/>
            <a:ext cx="352839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Поэт </a:t>
            </a:r>
            <a:r>
              <a:rPr lang="ru-RU" sz="28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Гренгуар</a:t>
            </a: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– </a:t>
            </a:r>
            <a:r>
              <a:rPr lang="ru-RU" sz="28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Брюно</a:t>
            </a: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8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Пельтье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237168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-17290"/>
            <a:ext cx="9144000" cy="6875290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7320" y="548680"/>
            <a:ext cx="3456384" cy="2671291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1" y="3534953"/>
            <a:ext cx="4320480" cy="300198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1" y="1124744"/>
            <a:ext cx="3816423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Феб – Патрик </a:t>
            </a:r>
            <a:r>
              <a:rPr lang="ru-RU" sz="2800" b="1" dirty="0" err="1" smtClean="0"/>
              <a:t>Фьори</a:t>
            </a:r>
            <a:r>
              <a:rPr lang="ru-RU" sz="2800" b="1" dirty="0" smtClean="0"/>
              <a:t> </a:t>
            </a:r>
          </a:p>
          <a:p>
            <a:r>
              <a:rPr lang="ru-RU" sz="2800" b="1" dirty="0" err="1" smtClean="0"/>
              <a:t>Флер</a:t>
            </a:r>
            <a:r>
              <a:rPr lang="ru-RU" sz="2800" b="1" dirty="0" smtClean="0"/>
              <a:t> – де – Лис, его возлюбленная – Жюли </a:t>
            </a:r>
            <a:r>
              <a:rPr lang="ru-RU" sz="2800" b="1" dirty="0" err="1" smtClean="0"/>
              <a:t>Зенатти</a:t>
            </a:r>
            <a:endParaRPr lang="ru-RU" sz="28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1331640" y="4242697"/>
            <a:ext cx="31146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err="1" smtClean="0"/>
              <a:t>Фролло</a:t>
            </a:r>
            <a:r>
              <a:rPr lang="ru-RU" sz="3200" b="1" dirty="0" smtClean="0"/>
              <a:t> – Даниель </a:t>
            </a:r>
            <a:r>
              <a:rPr lang="ru-RU" sz="3200" b="1" dirty="0" err="1" smtClean="0"/>
              <a:t>Лавуа</a:t>
            </a:r>
            <a:endParaRPr lang="ru-RU" sz="3200" b="1" dirty="0"/>
          </a:p>
        </p:txBody>
      </p:sp>
    </p:spTree>
    <p:extLst>
      <p:ext uri="{BB962C8B-B14F-4D97-AF65-F5344CB8AC3E}">
        <p14:creationId xmlns:p14="http://schemas.microsoft.com/office/powerpoint/2010/main" val="2262949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-17290"/>
            <a:ext cx="9144000" cy="687529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115616" y="836712"/>
            <a:ext cx="6408712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Очень красивая музыка спектакля сочетается с трогательным сюжетом и великолепными голосами исполнителей. Также впечатляют декорации, современные и очень выразительные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1" y="3514368"/>
            <a:ext cx="4032448" cy="302433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83568" y="4365104"/>
            <a:ext cx="363640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Роковое знакомство Эсмеральды и Квазимодо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111435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-17290"/>
            <a:ext cx="9144000" cy="6875290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94061" y="1040532"/>
            <a:ext cx="3720960" cy="2760712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3420355"/>
            <a:ext cx="4077072" cy="308045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475656" y="1283341"/>
            <a:ext cx="288032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Эсмеральда и Квазимодо</a:t>
            </a:r>
            <a:endParaRPr lang="ru-RU" sz="32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5076056" y="4293096"/>
            <a:ext cx="308610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Эсмеральда и Феб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2547337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54</TotalTime>
  <Words>257</Words>
  <Application>Microsoft Office PowerPoint</Application>
  <PresentationFormat>Экран (4:3)</PresentationFormat>
  <Paragraphs>22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Ксения</dc:creator>
  <cp:lastModifiedBy> </cp:lastModifiedBy>
  <cp:revision>22</cp:revision>
  <dcterms:created xsi:type="dcterms:W3CDTF">2017-05-15T18:03:21Z</dcterms:created>
  <dcterms:modified xsi:type="dcterms:W3CDTF">2017-10-12T11:09:25Z</dcterms:modified>
</cp:coreProperties>
</file>