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63" r:id="rId3"/>
    <p:sldId id="262" r:id="rId4"/>
    <p:sldId id="260" r:id="rId5"/>
    <p:sldId id="261" r:id="rId6"/>
    <p:sldId id="259" r:id="rId7"/>
    <p:sldId id="258" r:id="rId8"/>
    <p:sldId id="257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04C21F-30C9-4A14-B0F8-2974CD86D8BE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560573-33B2-496F-8BC7-009723A286D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560573-33B2-496F-8BC7-009723A286DD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560573-33B2-496F-8BC7-009723A286DD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60648"/>
            <a:ext cx="6400800" cy="1224136"/>
          </a:xfrm>
        </p:spPr>
        <p:txBody>
          <a:bodyPr/>
          <a:lstStyle/>
          <a:p>
            <a:r>
              <a:rPr lang="ru-RU" b="1" dirty="0" smtClean="0"/>
              <a:t>Урок – путешествие на остров «Обращение».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2770" name="Picture 2" descr="http://www.proza.ru/pics/2009/05/24/2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7992888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 трещите  морозы  </a:t>
            </a:r>
          </a:p>
          <a:p>
            <a:r>
              <a:rPr lang="ru-RU" dirty="0" smtClean="0"/>
              <a:t>  В заповедном бору, </a:t>
            </a:r>
          </a:p>
          <a:p>
            <a:r>
              <a:rPr lang="ru-RU" dirty="0" smtClean="0"/>
              <a:t>  У сосны и берёзы </a:t>
            </a:r>
          </a:p>
          <a:p>
            <a:r>
              <a:rPr lang="ru-RU" dirty="0" smtClean="0"/>
              <a:t> Не грызите кору! </a:t>
            </a:r>
          </a:p>
          <a:p>
            <a:r>
              <a:rPr lang="ru-RU" dirty="0" smtClean="0"/>
              <a:t> Ветры бури ураганы</a:t>
            </a:r>
          </a:p>
          <a:p>
            <a:r>
              <a:rPr lang="ru-RU" dirty="0" smtClean="0"/>
              <a:t> Дуйте что есть мочи</a:t>
            </a:r>
          </a:p>
          <a:p>
            <a:r>
              <a:rPr lang="ru-RU" dirty="0" smtClean="0"/>
              <a:t> Вихри вьюги и бураны</a:t>
            </a:r>
          </a:p>
          <a:p>
            <a:r>
              <a:rPr lang="ru-RU" dirty="0" smtClean="0"/>
              <a:t>Разыграйтесь к ночи.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Спишите, вставляя знаки препинания</a:t>
            </a:r>
            <a:endParaRPr lang="ru-RU" dirty="0"/>
          </a:p>
        </p:txBody>
      </p:sp>
      <p:pic>
        <p:nvPicPr>
          <p:cNvPr id="23556" name="Picture 4" descr="http://fotos0.cdn.promodeejay.net/labeled/00/00/60/77/97/1_86d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124744"/>
            <a:ext cx="3707904" cy="523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4186808" cy="5386603"/>
          </a:xfrm>
        </p:spPr>
        <p:txBody>
          <a:bodyPr>
            <a:normAutofit/>
          </a:bodyPr>
          <a:lstStyle/>
          <a:p>
            <a:r>
              <a:rPr lang="ru-RU" dirty="0" smtClean="0"/>
              <a:t>1. </a:t>
            </a:r>
            <a:r>
              <a:rPr lang="ru-RU" sz="2400" dirty="0" smtClean="0"/>
              <a:t>Сыпь ты черемуха снегом. (С. Е с е </a:t>
            </a:r>
            <a:r>
              <a:rPr lang="ru-RU" sz="2400" dirty="0" err="1" smtClean="0"/>
              <a:t>н</a:t>
            </a:r>
            <a:r>
              <a:rPr lang="ru-RU" sz="2400" dirty="0" smtClean="0"/>
              <a:t> и н.) </a:t>
            </a:r>
            <a:endParaRPr lang="ru-RU" sz="2400" dirty="0" smtClean="0"/>
          </a:p>
          <a:p>
            <a:r>
              <a:rPr lang="ru-RU" dirty="0" smtClean="0"/>
              <a:t>2</a:t>
            </a:r>
            <a:r>
              <a:rPr lang="ru-RU" dirty="0" smtClean="0"/>
              <a:t>. </a:t>
            </a:r>
            <a:r>
              <a:rPr lang="ru-RU" sz="2400" dirty="0" smtClean="0"/>
              <a:t>Серебристая дорога ты зовешь меня куда? (С.Есенин.) </a:t>
            </a:r>
          </a:p>
          <a:p>
            <a:r>
              <a:rPr lang="ru-RU" dirty="0" smtClean="0"/>
              <a:t>З. </a:t>
            </a:r>
            <a:r>
              <a:rPr lang="ru-RU" sz="2400" dirty="0" smtClean="0"/>
              <a:t>Я вижу вас родные степи. (А.Фет).</a:t>
            </a:r>
          </a:p>
          <a:p>
            <a:r>
              <a:rPr lang="ru-RU" dirty="0" smtClean="0"/>
              <a:t>4. </a:t>
            </a:r>
            <a:r>
              <a:rPr lang="ru-RU" sz="2400" dirty="0" smtClean="0"/>
              <a:t>Я люблю тебя Россия. (М. </a:t>
            </a:r>
            <a:r>
              <a:rPr lang="ru-RU" sz="2400" dirty="0" err="1" smtClean="0"/>
              <a:t>Ножкин</a:t>
            </a:r>
            <a:r>
              <a:rPr lang="ru-RU" sz="2400" dirty="0" smtClean="0"/>
              <a:t>.) </a:t>
            </a:r>
          </a:p>
          <a:p>
            <a:r>
              <a:rPr lang="ru-RU" dirty="0" smtClean="0"/>
              <a:t>5. </a:t>
            </a:r>
            <a:r>
              <a:rPr lang="ru-RU" sz="2400" dirty="0" smtClean="0"/>
              <a:t>Расцветай наш край родной</a:t>
            </a:r>
            <a:r>
              <a:rPr lang="ru-RU" sz="2400" dirty="0" smtClean="0"/>
              <a:t>.</a:t>
            </a:r>
            <a:endParaRPr lang="ru-RU" sz="24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2530" name="Picture 2" descr="http://static.diary.ru/userdir/2/7/1/4/2714188/713039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764704"/>
            <a:ext cx="4283968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1481328"/>
            <a:ext cx="4186808" cy="511602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А теперь два самых отважных матроса из каждой команды должны составить запись в судовой журнал.</a:t>
            </a:r>
          </a:p>
          <a:p>
            <a:r>
              <a:rPr lang="ru-RU" dirty="0" smtClean="0"/>
              <a:t>У доски: составить и записать  предложения со словами: </a:t>
            </a:r>
            <a:r>
              <a:rPr lang="ru-RU" b="1" i="1" dirty="0" smtClean="0"/>
              <a:t>моряк и капитан</a:t>
            </a:r>
            <a:r>
              <a:rPr lang="ru-RU" dirty="0" smtClean="0"/>
              <a:t>  так, чтобы эти слова были и обращением, и подлежащим.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Письменное задание:</a:t>
            </a:r>
            <a:endParaRPr lang="ru-RU" dirty="0"/>
          </a:p>
        </p:txBody>
      </p:sp>
      <p:pic>
        <p:nvPicPr>
          <p:cNvPr id="21506" name="Picture 2" descr="http://www.stihi.ru/pics/2011/10/21/21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4143375" cy="4381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1. Составьте предложения с обращениями, называя того, к кому, вы обращаетесь, именем собственным. Используйте следующие речевые ситуации: попросите своего </a:t>
            </a:r>
            <a:r>
              <a:rPr lang="ru-RU" dirty="0" err="1" smtClean="0"/>
              <a:t>товарища‚дать</a:t>
            </a:r>
            <a:r>
              <a:rPr lang="ru-RU" dirty="0" smtClean="0"/>
              <a:t> вам книгу. спросите у учителя разрешения войти в класс. позовите свою собаку гулять; спросите у  сестры, когда она придет. посовётуйте другу не есть мороженое.</a:t>
            </a:r>
          </a:p>
          <a:p>
            <a:r>
              <a:rPr lang="ru-RU" dirty="0" smtClean="0"/>
              <a:t>2. Запишите составленные предложения, выделяя обращения запятыми.</a:t>
            </a:r>
          </a:p>
          <a:p>
            <a:r>
              <a:rPr lang="ru-RU" dirty="0" smtClean="0"/>
              <a:t>( по 1 предложению).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Творческое задание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r>
              <a:rPr lang="ru-RU" dirty="0" smtClean="0"/>
              <a:t>Нас, очевидно, ожидает спокойное плавание правильным курсом. Но взгляните, что там вдали? Пиратский флаг!</a:t>
            </a:r>
          </a:p>
          <a:p>
            <a:r>
              <a:rPr lang="ru-RU" dirty="0" smtClean="0"/>
              <a:t> У пиратов длинные крючья. Они могут взять ваши корабли на абордаж. Чтобы этого не случилось, нужно отбить атаку.</a:t>
            </a:r>
          </a:p>
          <a:p>
            <a:r>
              <a:rPr lang="ru-RU" b="1" i="1" dirty="0" smtClean="0"/>
              <a:t>А что такое абордаж?</a:t>
            </a:r>
            <a:endParaRPr lang="ru-RU" dirty="0" smtClean="0"/>
          </a:p>
          <a:p>
            <a:r>
              <a:rPr lang="ru-RU" b="1" i="1" dirty="0" smtClean="0"/>
              <a:t> Абордаж-это сцепка судов для рукопашного боя, применяющаяся во времена парусного флота, т.е. приспособление для захвата</a:t>
            </a:r>
            <a:r>
              <a:rPr lang="ru-RU" i="1" dirty="0" smtClean="0"/>
              <a:t> </a:t>
            </a:r>
            <a:r>
              <a:rPr lang="ru-RU" b="1" i="1" dirty="0" smtClean="0"/>
              <a:t>судов</a:t>
            </a:r>
            <a:r>
              <a:rPr lang="ru-RU" i="1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1328"/>
            <a:ext cx="4978896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1. Слушай Незнайка выручи меня отсюда.</a:t>
            </a:r>
          </a:p>
          <a:p>
            <a:r>
              <a:rPr lang="ru-RU" dirty="0" smtClean="0"/>
              <a:t>2. Эй братец загораешь?</a:t>
            </a:r>
          </a:p>
          <a:p>
            <a:r>
              <a:rPr lang="ru-RU" dirty="0" smtClean="0"/>
              <a:t>З. Получай свою одежду товарищ по несчастью.</a:t>
            </a:r>
          </a:p>
          <a:p>
            <a:r>
              <a:rPr lang="ru-RU" dirty="0" smtClean="0"/>
              <a:t>4. Скажи Незнайка какая муха тебя укусила?</a:t>
            </a:r>
          </a:p>
          <a:p>
            <a:r>
              <a:rPr lang="ru-RU" dirty="0" smtClean="0"/>
              <a:t>5. Цветик научи меня сочинять стихи.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Задание-тест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4" name="Picture 2" descr="http://rudocs.exdat.com/pars_docs/tw_refs/297/296279/296279_html_m96f180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908720"/>
            <a:ext cx="3810000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1328"/>
            <a:ext cx="4906888" cy="4683976"/>
          </a:xfrm>
        </p:spPr>
        <p:txBody>
          <a:bodyPr/>
          <a:lstStyle/>
          <a:p>
            <a:r>
              <a:rPr lang="ru-RU" dirty="0" smtClean="0"/>
              <a:t>1. Не трещите морозы в заповедном бору.</a:t>
            </a:r>
          </a:p>
          <a:p>
            <a:r>
              <a:rPr lang="ru-RU" dirty="0" smtClean="0"/>
              <a:t>2. К утру мороз крепчал.</a:t>
            </a:r>
          </a:p>
          <a:p>
            <a:r>
              <a:rPr lang="ru-RU" dirty="0" smtClean="0"/>
              <a:t>З. Вылезайте муравьи после зимней стужи.</a:t>
            </a:r>
          </a:p>
          <a:p>
            <a:r>
              <a:rPr lang="ru-RU" dirty="0" smtClean="0"/>
              <a:t>4. Муравьи санитары леса.</a:t>
            </a:r>
          </a:p>
          <a:p>
            <a:r>
              <a:rPr lang="ru-RU" dirty="0" smtClean="0"/>
              <a:t>5. Догорай костер дотла.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Спишите, вставляя знаки препинания:</a:t>
            </a:r>
            <a:endParaRPr lang="ru-RU" dirty="0"/>
          </a:p>
        </p:txBody>
      </p:sp>
      <p:pic>
        <p:nvPicPr>
          <p:cNvPr id="17410" name="Picture 2" descr="http://cs9650.vkontakte.ru/u8620368/137729376/x_310887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2100" y="1340768"/>
            <a:ext cx="3771900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5364088" cy="5328592"/>
          </a:xfrm>
        </p:spPr>
        <p:txBody>
          <a:bodyPr>
            <a:normAutofit/>
          </a:bodyPr>
          <a:lstStyle/>
          <a:p>
            <a:r>
              <a:rPr lang="ru-RU" dirty="0" smtClean="0"/>
              <a:t>Наше плавание подходит к концу. Мы благополучно обошли все подводные и надводные препятствия и, наконец, попадаем на наш остров.</a:t>
            </a:r>
          </a:p>
          <a:p>
            <a:r>
              <a:rPr lang="ru-RU" dirty="0" smtClean="0"/>
              <a:t>Смотрите! Смотрите! Справа по борту какой-то предмет! Это закупоренная бутылка. Выловим и откроем ее. На листке что-то написано.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6386" name="Picture 2" descr="http://darudar.org/var/files/img/4f/4c/4f4c1690bafb200014905c8993527aef_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908720"/>
            <a:ext cx="3600400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1872209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Вы достойны победы. Ваше путешествие, к сожалению, заканчивается. И вот перед вами остров «ОБРАЩЕНИЕ». До встречи, друзья, на острове «Вводные слова».       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«Дорогие ребята!</a:t>
            </a:r>
            <a:endParaRPr lang="ru-RU" dirty="0"/>
          </a:p>
        </p:txBody>
      </p:sp>
      <p:pic>
        <p:nvPicPr>
          <p:cNvPr id="14338" name="Picture 2" descr="http://wallpaper.zoda.ru/bd/2008/01/11/88078e9c52fcddfd5b3228e9a3b376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40968"/>
            <a:ext cx="9144000" cy="3717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Цель: Углубить и расширить знания учащихся об использовании обращений в предложениях;</a:t>
            </a:r>
          </a:p>
          <a:p>
            <a:r>
              <a:rPr lang="ru-RU" dirty="0" smtClean="0"/>
              <a:t>совершенствовать орфографические и пунктуационные навыки учащихся;</a:t>
            </a:r>
          </a:p>
          <a:p>
            <a:r>
              <a:rPr lang="ru-RU" dirty="0" smtClean="0"/>
              <a:t>Активизировать индивидуальные, творческие способности учеников, работать над выразительностью речи.</a:t>
            </a:r>
          </a:p>
          <a:p>
            <a:r>
              <a:rPr lang="ru-RU" dirty="0" smtClean="0"/>
              <a:t>Воспитывать любовь у учащихся к родному языку; сплоченность коллектива.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/>
              <a:t>Тема: « Предложения с обращением. Закрепление».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Ильсаф</a:t>
            </a:r>
            <a:r>
              <a:rPr lang="ru-RU" dirty="0" smtClean="0"/>
              <a:t>, ты любишь заниматься спортом?</a:t>
            </a:r>
          </a:p>
          <a:p>
            <a:r>
              <a:rPr lang="ru-RU" dirty="0" err="1" smtClean="0"/>
              <a:t>Айгуль</a:t>
            </a:r>
            <a:r>
              <a:rPr lang="ru-RU" dirty="0" smtClean="0"/>
              <a:t>, какой у тебя любимый сказочный герой?</a:t>
            </a:r>
          </a:p>
          <a:p>
            <a:r>
              <a:rPr lang="ru-RU" dirty="0" err="1" smtClean="0"/>
              <a:t>Ляйля</a:t>
            </a:r>
            <a:r>
              <a:rPr lang="ru-RU" dirty="0" smtClean="0"/>
              <a:t>, чем ты занимаешься в свободное время?</a:t>
            </a:r>
          </a:p>
          <a:p>
            <a:r>
              <a:rPr lang="ru-RU" dirty="0" err="1" smtClean="0"/>
              <a:t>Разиль</a:t>
            </a:r>
            <a:r>
              <a:rPr lang="ru-RU" dirty="0" smtClean="0"/>
              <a:t>, есть ли у тебя дома кот или собака?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Побеседуем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А почему вы отвечали на мои вопросы?</a:t>
            </a:r>
          </a:p>
          <a:p>
            <a:r>
              <a:rPr lang="ru-RU" dirty="0" smtClean="0"/>
              <a:t>  Так что же это за слово, называющего того, к кому обращаются с  речью? 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Всем нам при общении   </a:t>
            </a:r>
          </a:p>
          <a:p>
            <a:r>
              <a:rPr lang="ru-RU" dirty="0" smtClean="0"/>
              <a:t> Поможет обращение.  </a:t>
            </a:r>
          </a:p>
          <a:p>
            <a:r>
              <a:rPr lang="ru-RU" dirty="0" smtClean="0"/>
              <a:t>К людям, звездам или птицам                 </a:t>
            </a:r>
          </a:p>
          <a:p>
            <a:r>
              <a:rPr lang="ru-RU" dirty="0" smtClean="0"/>
              <a:t> Можно смело обратиться.</a:t>
            </a:r>
          </a:p>
          <a:p>
            <a:r>
              <a:rPr lang="ru-RU" dirty="0" smtClean="0"/>
              <a:t> Только, друг, не забывай:</a:t>
            </a:r>
          </a:p>
          <a:p>
            <a:r>
              <a:rPr lang="ru-RU" dirty="0" smtClean="0"/>
              <a:t> Запятые расставляй.</a:t>
            </a:r>
          </a:p>
          <a:p>
            <a:pPr>
              <a:buNone/>
            </a:pPr>
            <a:r>
              <a:rPr lang="ru-RU" dirty="0" smtClean="0"/>
              <a:t>                                              (</a:t>
            </a:r>
            <a:r>
              <a:rPr lang="ru-RU" dirty="0" err="1" smtClean="0"/>
              <a:t>А.Косоговский</a:t>
            </a:r>
            <a:r>
              <a:rPr lang="ru-RU" dirty="0" smtClean="0"/>
              <a:t>.)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ОБРАЩЕНИЕ.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5220072" cy="561662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Ребята! Сегодня у нас необычный урок. Мы отправляемся в далекое и трудное плавание. Конечно, море будет ненастоящим, но плыть от этого не станет легче Это море знаний- самое бурное, штормовое из всех морей, существующих на Земле. Мы отправляемся в путешествие на двух кораблях. Наше плавание    будет проходить не только в пространстве, но и во времени. Итак, в путь! Мы путешествуем по морю к острову под названием «Обращение».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9698" name="Picture 2" descr="http://img1.liveinternet.ru/images/attach/c/2/74/522/74522601_large_473209975752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0"/>
            <a:ext cx="399593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1 ЗАДАНИЕ. «ВОПРОСЫ».</a:t>
            </a:r>
            <a:endParaRPr lang="ru-RU" dirty="0" smtClean="0"/>
          </a:p>
          <a:p>
            <a:r>
              <a:rPr lang="ru-RU" dirty="0" smtClean="0"/>
              <a:t> 1. Что называется обращением?</a:t>
            </a:r>
          </a:p>
          <a:p>
            <a:r>
              <a:rPr lang="ru-RU" dirty="0" smtClean="0"/>
              <a:t>2. Чем обычно выражается обращение?</a:t>
            </a:r>
          </a:p>
          <a:p>
            <a:r>
              <a:rPr lang="ru-RU" dirty="0" smtClean="0"/>
              <a:t>3. Является ли обращение членом предложения?</a:t>
            </a:r>
          </a:p>
          <a:p>
            <a:r>
              <a:rPr lang="ru-RU" dirty="0" smtClean="0"/>
              <a:t>4. Как выделяются обращения на письме?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/>
              <a:t>КОНКУРС «ЧЕЙ КОРАБЛЬ ПЕРВЫМ ОТОЙДЕТ ОТ ПРИЧАЛА?»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4572000" cy="5746643"/>
          </a:xfrm>
        </p:spPr>
        <p:txBody>
          <a:bodyPr>
            <a:normAutofit/>
          </a:bodyPr>
          <a:lstStyle/>
          <a:p>
            <a:r>
              <a:rPr lang="ru-RU" b="1" dirty="0" smtClean="0"/>
              <a:t>Вот и первый риф. Его  преодолеет тот, кто выполнит задание.</a:t>
            </a:r>
            <a:endParaRPr lang="ru-RU" dirty="0" smtClean="0"/>
          </a:p>
          <a:p>
            <a:r>
              <a:rPr lang="ru-RU" b="1" dirty="0" smtClean="0"/>
              <a:t> А что такое риф?</a:t>
            </a:r>
            <a:endParaRPr lang="ru-RU" dirty="0" smtClean="0"/>
          </a:p>
          <a:p>
            <a:r>
              <a:rPr lang="ru-RU" b="1" dirty="0" smtClean="0"/>
              <a:t>Риф –это подводная или мало возвышающая над уровнем моря скала, препятствующая судоходству.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1748" name="Picture 4" descr="http://im5-tub-ru.yandex.net/i?id=538804791-62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60648"/>
            <a:ext cx="4104456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260648"/>
            <a:ext cx="4392488" cy="6597352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«Кто больше и быстрее?»</a:t>
            </a:r>
            <a:endParaRPr lang="ru-RU" dirty="0" smtClean="0"/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 обращениям, которые вы найдете в предложениях, отгадайте названия сказок и их автора. (устно).</a:t>
            </a:r>
          </a:p>
          <a:p>
            <a:r>
              <a:rPr lang="ru-RU" dirty="0" smtClean="0"/>
              <a:t>1. Чем вы, гости, торг ведёте и куда теперь плывёте?</a:t>
            </a:r>
          </a:p>
          <a:p>
            <a:r>
              <a:rPr lang="ru-RU" dirty="0" smtClean="0"/>
              <a:t>2. Здравствуй, князь ты мой прекрасный! Что ты тих, как день ненастный?</a:t>
            </a:r>
          </a:p>
          <a:p>
            <a:r>
              <a:rPr lang="ru-RU" dirty="0" smtClean="0"/>
              <a:t> 3. Отпусти ты, старче, меня в море... </a:t>
            </a:r>
          </a:p>
          <a:p>
            <a:r>
              <a:rPr lang="ru-RU" dirty="0" smtClean="0"/>
              <a:t>4. Ветер, ветер! Ты могуч, ты гоняешь стаи туч.. 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Ребята, появился еще один риф.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4578" name="Picture 2" descr="http://dedmoroz.ru/upload/iblock/730/730b296f2f72fd2a1927e147de78299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648"/>
            <a:ext cx="2286000" cy="2520280"/>
          </a:xfrm>
          <a:prstGeom prst="rect">
            <a:avLst/>
          </a:prstGeom>
          <a:noFill/>
        </p:spPr>
      </p:pic>
      <p:pic>
        <p:nvPicPr>
          <p:cNvPr id="24580" name="Picture 4" descr="http://www.old-land.ru/kadr/cs17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620688"/>
            <a:ext cx="2376264" cy="2880320"/>
          </a:xfrm>
          <a:prstGeom prst="rect">
            <a:avLst/>
          </a:prstGeom>
          <a:noFill/>
        </p:spPr>
      </p:pic>
      <p:pic>
        <p:nvPicPr>
          <p:cNvPr id="24582" name="Picture 6" descr="http://img-fotki.yandex.ru/get/5506/146620994.4f/0_7d17f_e25815e3_X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4149080"/>
            <a:ext cx="2555776" cy="2520280"/>
          </a:xfrm>
          <a:prstGeom prst="rect">
            <a:avLst/>
          </a:prstGeom>
          <a:noFill/>
        </p:spPr>
      </p:pic>
      <p:pic>
        <p:nvPicPr>
          <p:cNvPr id="24584" name="Picture 8" descr="http://img0.liveinternet.ru/images/foto/c/9/apps/2/510/2510266_55c538516b502da651dd7edbe67_prev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140968"/>
            <a:ext cx="2267744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41</TotalTime>
  <Words>605</Words>
  <Application>Microsoft Office PowerPoint</Application>
  <PresentationFormat>Экран (4:3)</PresentationFormat>
  <Paragraphs>89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 </vt:lpstr>
      <vt:lpstr>Тема: « Предложения с обращением. Закрепление». </vt:lpstr>
      <vt:lpstr>Побеседуем </vt:lpstr>
      <vt:lpstr> </vt:lpstr>
      <vt:lpstr>ОБРАЩЕНИЕ. </vt:lpstr>
      <vt:lpstr> </vt:lpstr>
      <vt:lpstr>КОНКУРС «ЧЕЙ КОРАБЛЬ ПЕРВЫМ ОТОЙДЕТ ОТ ПРИЧАЛА?» </vt:lpstr>
      <vt:lpstr> </vt:lpstr>
      <vt:lpstr> </vt:lpstr>
      <vt:lpstr>Спишите, вставляя знаки препинания</vt:lpstr>
      <vt:lpstr> </vt:lpstr>
      <vt:lpstr>Письменное задание:</vt:lpstr>
      <vt:lpstr>Творческое задание</vt:lpstr>
      <vt:lpstr> </vt:lpstr>
      <vt:lpstr>Задание-тест. </vt:lpstr>
      <vt:lpstr> Спишите, вставляя знаки препинания:</vt:lpstr>
      <vt:lpstr> </vt:lpstr>
      <vt:lpstr>«Дорогие ребята!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Aizil</dc:creator>
  <cp:lastModifiedBy>USER</cp:lastModifiedBy>
  <cp:revision>6</cp:revision>
  <dcterms:created xsi:type="dcterms:W3CDTF">2012-11-14T18:26:19Z</dcterms:created>
  <dcterms:modified xsi:type="dcterms:W3CDTF">2012-11-14T19:19:29Z</dcterms:modified>
</cp:coreProperties>
</file>