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0" r:id="rId4"/>
    <p:sldId id="263" r:id="rId5"/>
    <p:sldId id="267" r:id="rId6"/>
    <p:sldId id="268" r:id="rId7"/>
    <p:sldId id="269" r:id="rId8"/>
    <p:sldId id="27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6" d="100"/>
          <a:sy n="46" d="100"/>
        </p:scale>
        <p:origin x="-2076" y="-5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2874-A93B-47A2-BB9D-0CA7227F21AB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FA633-343A-4FC8-AD99-8ECF67CF3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6683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2874-A93B-47A2-BB9D-0CA7227F21AB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FA633-343A-4FC8-AD99-8ECF67CF3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351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2874-A93B-47A2-BB9D-0CA7227F21AB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FA633-343A-4FC8-AD99-8ECF67CF3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8544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2874-A93B-47A2-BB9D-0CA7227F21AB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FA633-343A-4FC8-AD99-8ECF67CF3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3523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2874-A93B-47A2-BB9D-0CA7227F21AB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FA633-343A-4FC8-AD99-8ECF67CF3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4460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2874-A93B-47A2-BB9D-0CA7227F21AB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FA633-343A-4FC8-AD99-8ECF67CF3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666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2874-A93B-47A2-BB9D-0CA7227F21AB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FA633-343A-4FC8-AD99-8ECF67CF3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8431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2874-A93B-47A2-BB9D-0CA7227F21AB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FA633-343A-4FC8-AD99-8ECF67CF3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641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2874-A93B-47A2-BB9D-0CA7227F21AB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FA633-343A-4FC8-AD99-8ECF67CF3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2396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2874-A93B-47A2-BB9D-0CA7227F21AB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FA633-343A-4FC8-AD99-8ECF67CF3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8871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2874-A93B-47A2-BB9D-0CA7227F21AB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FA633-343A-4FC8-AD99-8ECF67CF3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8414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8F2874-A93B-47A2-BB9D-0CA7227F21AB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9FA633-343A-4FC8-AD99-8ECF67CF3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0398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Презентация</a:t>
            </a:r>
            <a:br>
              <a:rPr lang="ru-RU" sz="4000" dirty="0" smtClean="0"/>
            </a:br>
            <a:r>
              <a:rPr lang="ru-RU" sz="2800" dirty="0" smtClean="0"/>
              <a:t> к занятию по формированию лексико- грамматических категорий и развитию речи «Опасные незнакомцы» </a:t>
            </a:r>
            <a:br>
              <a:rPr lang="ru-RU" sz="2800" dirty="0" smtClean="0"/>
            </a:br>
            <a:r>
              <a:rPr lang="ru-RU" sz="2800" dirty="0"/>
              <a:t> </a:t>
            </a:r>
            <a:r>
              <a:rPr lang="ru-RU" sz="2800" dirty="0" smtClean="0"/>
              <a:t>в подготовительной </a:t>
            </a:r>
            <a:r>
              <a:rPr lang="ru-RU" sz="2800" dirty="0" err="1" smtClean="0"/>
              <a:t>логогруппе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1800" dirty="0" smtClean="0">
                <a:solidFill>
                  <a:schemeClr val="tx1"/>
                </a:solidFill>
              </a:rPr>
              <a:t>Подготовила:  учитель – логопед</a:t>
            </a:r>
          </a:p>
          <a:p>
            <a:pPr algn="r"/>
            <a:r>
              <a:rPr lang="ru-RU" sz="1800" dirty="0">
                <a:solidFill>
                  <a:schemeClr val="tx1"/>
                </a:solidFill>
              </a:rPr>
              <a:t> </a:t>
            </a:r>
            <a:r>
              <a:rPr lang="ru-RU" sz="1800" dirty="0" smtClean="0">
                <a:solidFill>
                  <a:schemeClr val="tx1"/>
                </a:solidFill>
              </a:rPr>
              <a:t>     МКДОУ ЦРР д/сад №10</a:t>
            </a:r>
          </a:p>
          <a:p>
            <a:pPr algn="r"/>
            <a:r>
              <a:rPr lang="ru-RU" sz="1800" dirty="0">
                <a:solidFill>
                  <a:schemeClr val="tx1"/>
                </a:solidFill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</a:rPr>
              <a:t>Копцева</a:t>
            </a:r>
            <a:r>
              <a:rPr lang="ru-RU" sz="1800" dirty="0" smtClean="0">
                <a:solidFill>
                  <a:schemeClr val="tx1"/>
                </a:solidFill>
              </a:rPr>
              <a:t> Е.Н.</a:t>
            </a:r>
            <a:endParaRPr lang="ru-RU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84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0" dirty="0" smtClean="0"/>
              <a:t>Цели: </a:t>
            </a:r>
            <a:r>
              <a:rPr lang="ru-RU" sz="1400" b="0" dirty="0" smtClean="0"/>
              <a:t>Формировать умение принимать адекватное решение в </a:t>
            </a:r>
            <a:r>
              <a:rPr lang="ru-RU" sz="1400" b="0" dirty="0"/>
              <a:t>о</a:t>
            </a:r>
            <a:r>
              <a:rPr lang="ru-RU" sz="1400" b="0" dirty="0" smtClean="0"/>
              <a:t>пасных ситуациях;</a:t>
            </a:r>
            <a:br>
              <a:rPr lang="ru-RU" sz="1400" b="0" dirty="0" smtClean="0"/>
            </a:br>
            <a:r>
              <a:rPr lang="ru-RU" sz="1400" b="0" dirty="0"/>
              <a:t> </a:t>
            </a:r>
            <a:r>
              <a:rPr lang="ru-RU" sz="1400" b="0" dirty="0" smtClean="0"/>
              <a:t>                 выражать свои мысли последовательно, четко, внятно, употребляя сложно- </a:t>
            </a:r>
            <a:br>
              <a:rPr lang="ru-RU" sz="1400" b="0" dirty="0" smtClean="0"/>
            </a:br>
            <a:r>
              <a:rPr lang="ru-RU" sz="1400" b="0" dirty="0" smtClean="0"/>
              <a:t>                  подчиненные предложения.  Развивать связную речь детей, логическое </a:t>
            </a:r>
            <a:br>
              <a:rPr lang="ru-RU" sz="1400" b="0" dirty="0" smtClean="0"/>
            </a:br>
            <a:r>
              <a:rPr lang="ru-RU" sz="1400" b="0" dirty="0"/>
              <a:t> </a:t>
            </a:r>
            <a:r>
              <a:rPr lang="ru-RU" sz="1400" b="0" dirty="0" smtClean="0"/>
              <a:t>                 мышление, воображение.</a:t>
            </a:r>
            <a:endParaRPr lang="ru-RU" sz="1400" b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Тема</a:t>
            </a:r>
            <a:r>
              <a:rPr lang="ru-RU" dirty="0" smtClean="0">
                <a:solidFill>
                  <a:schemeClr val="tx1"/>
                </a:solidFill>
              </a:rPr>
              <a:t>: Творческое рассказывание. Составление рассказа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с продолжением.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Лексическая тема</a:t>
            </a:r>
            <a:r>
              <a:rPr lang="ru-RU" dirty="0" smtClean="0">
                <a:solidFill>
                  <a:schemeClr val="tx1"/>
                </a:solidFill>
              </a:rPr>
              <a:t>: ОБЖ. Ребенок и чужие люди.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02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800" dirty="0" smtClean="0"/>
              <a:t>Назовите сказочных героев, которые пострадали  от обмана или насилия незнакомцев.</a:t>
            </a:r>
            <a:br>
              <a:rPr lang="ru-RU" sz="1800" dirty="0" smtClean="0"/>
            </a:br>
            <a:r>
              <a:rPr lang="ru-RU" sz="1800" dirty="0" smtClean="0"/>
              <a:t>Кай-доверился Снежной Королеве.            Результат- стал ее пленником.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896" y="1769368"/>
            <a:ext cx="3418903" cy="4167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3881" y="2564904"/>
            <a:ext cx="2486730" cy="354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9300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600" dirty="0" smtClean="0"/>
              <a:t>Царевна поверила в искренность старушки,          Результат - смерть</a:t>
            </a:r>
            <a:br>
              <a:rPr lang="ru-RU" sz="1600" dirty="0" smtClean="0"/>
            </a:br>
            <a:r>
              <a:rPr lang="ru-RU" sz="1600" dirty="0" smtClean="0"/>
              <a:t>приняла ее подарок</a:t>
            </a:r>
            <a:endParaRPr lang="ru-RU" sz="16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720" y="2048272"/>
            <a:ext cx="4224469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8797" y="2276872"/>
            <a:ext cx="2956620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7828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Можно ли брать у незнакомца сладости или подарки ?</a:t>
            </a:r>
            <a:br>
              <a:rPr lang="ru-RU" sz="1800" dirty="0" smtClean="0"/>
            </a:br>
            <a:r>
              <a:rPr lang="ru-RU" sz="1800" dirty="0" smtClean="0"/>
              <a:t>Почему? Что может произойти?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340768"/>
            <a:ext cx="2808312" cy="2564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1672253"/>
            <a:ext cx="3312368" cy="2480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68645" y="4117279"/>
            <a:ext cx="1897684" cy="1904009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Овал 4"/>
          <p:cNvSpPr/>
          <p:nvPr/>
        </p:nvSpPr>
        <p:spPr>
          <a:xfrm>
            <a:off x="3768646" y="4070502"/>
            <a:ext cx="2027490" cy="195078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3194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Можно ли слушать советы  незнакомых людей и поддаваться им?</a:t>
            </a:r>
            <a:br>
              <a:rPr lang="ru-RU" sz="1800" dirty="0" smtClean="0"/>
            </a:br>
            <a:r>
              <a:rPr lang="ru-RU" sz="1800" dirty="0" smtClean="0"/>
              <a:t>Почему?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810234"/>
            <a:ext cx="3368222" cy="1987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5212" y="4437112"/>
            <a:ext cx="1933575" cy="2044871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957607"/>
            <a:ext cx="2857500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Овал 4"/>
          <p:cNvSpPr/>
          <p:nvPr/>
        </p:nvSpPr>
        <p:spPr>
          <a:xfrm>
            <a:off x="3583161" y="4460131"/>
            <a:ext cx="1955626" cy="18722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929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Можно ли поддаваться соблазнам- прокатиться на «крутой тачке»?</a:t>
            </a:r>
            <a:br>
              <a:rPr lang="ru-RU" sz="1800" dirty="0" smtClean="0"/>
            </a:br>
            <a:r>
              <a:rPr lang="ru-RU" sz="1800" dirty="0" smtClean="0"/>
              <a:t>Почему? Какая беда может случиться?</a:t>
            </a:r>
            <a:endParaRPr lang="ru-RU" sz="18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1" y="1772815"/>
            <a:ext cx="2915175" cy="1989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7507" y="3861048"/>
            <a:ext cx="1970518" cy="1991481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Улыбающееся лицо 4"/>
          <p:cNvSpPr/>
          <p:nvPr/>
        </p:nvSpPr>
        <p:spPr>
          <a:xfrm>
            <a:off x="2805506" y="3858009"/>
            <a:ext cx="1994520" cy="199452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4185" y="1988840"/>
            <a:ext cx="3560322" cy="186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8544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287016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Будьте </a:t>
            </a:r>
            <a:r>
              <a:rPr lang="ru-RU" sz="3600" dirty="0"/>
              <a:t>внимательны и осмотрительны.</a:t>
            </a:r>
            <a:br>
              <a:rPr lang="ru-RU" sz="3600" dirty="0"/>
            </a:br>
            <a:r>
              <a:rPr lang="ru-RU" sz="3600" dirty="0"/>
              <a:t>Не теряйтесь, думайте, как поступить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3880" y="1556792"/>
            <a:ext cx="7068276" cy="530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8276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</TotalTime>
  <Words>98</Words>
  <Application>Microsoft Office PowerPoint</Application>
  <PresentationFormat>Экран (4:3)</PresentationFormat>
  <Paragraphs>14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 к занятию по формированию лексико- грамматических категорий и развитию речи «Опасные незнакомцы»   в подготовительной логогруппе.</vt:lpstr>
      <vt:lpstr>Цели: Формировать умение принимать адекватное решение в опасных ситуациях;                   выражать свои мысли последовательно, четко, внятно, употребляя сложно-                    подчиненные предложения.  Развивать связную речь детей, логическое                    мышление, воображение.</vt:lpstr>
      <vt:lpstr>Назовите сказочных героев, которые пострадали  от обмана или насилия незнакомцев. Кай-доверился Снежной Королеве.            Результат- стал ее пленником.</vt:lpstr>
      <vt:lpstr>Царевна поверила в искренность старушки,          Результат - смерть приняла ее подарок</vt:lpstr>
      <vt:lpstr>Можно ли брать у незнакомца сладости или подарки ? Почему? Что может произойти?</vt:lpstr>
      <vt:lpstr>Можно ли слушать советы  незнакомых людей и поддаваться им? Почему?</vt:lpstr>
      <vt:lpstr>Можно ли поддаваться соблазнам- прокатиться на «крутой тачке»? Почему? Какая беда может случиться?</vt:lpstr>
      <vt:lpstr> Будьте внимательны и осмотрительны. Не теряйтесь, думайте, как поступить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ОБЖ</dc:title>
  <dc:creator>User</dc:creator>
  <cp:lastModifiedBy>user</cp:lastModifiedBy>
  <cp:revision>31</cp:revision>
  <dcterms:created xsi:type="dcterms:W3CDTF">2016-11-15T14:00:24Z</dcterms:created>
  <dcterms:modified xsi:type="dcterms:W3CDTF">2017-10-12T16:57:54Z</dcterms:modified>
</cp:coreProperties>
</file>