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4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8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4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2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46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6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3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4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9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87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1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2874-A93B-47A2-BB9D-0CA7227F21AB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FA633-343A-4FC8-AD99-8ECF67CF3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9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Пристает незнакомый человек,                     Результат – побои, издевательства</a:t>
            </a:r>
            <a:br>
              <a:rPr lang="ru-RU" sz="1800" dirty="0" smtClean="0"/>
            </a:br>
            <a:r>
              <a:rPr lang="ru-RU" sz="1800" dirty="0" smtClean="0"/>
              <a:t>уводит с собой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3141897" cy="367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67597"/>
            <a:ext cx="2785120" cy="27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46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Наивность                                                       Результат – ограбление с   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помощью обмана.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170" y="2204865"/>
            <a:ext cx="2780231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2204412"/>
            <a:ext cx="2766053" cy="207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6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Неосторожность. Доверчивость                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407070" cy="255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284665"/>
            <a:ext cx="1800200" cy="254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Рассуждай:</a:t>
            </a:r>
            <a:br>
              <a:rPr lang="ru-RU" sz="1800" dirty="0" smtClean="0"/>
            </a:br>
            <a:r>
              <a:rPr lang="ru-RU" sz="1800" dirty="0" smtClean="0"/>
              <a:t>Можно ли уходить с незнакомцем, даже очень симпатичным и приятным?</a:t>
            </a:r>
            <a:br>
              <a:rPr lang="ru-RU" sz="1800" dirty="0" smtClean="0"/>
            </a:br>
            <a:r>
              <a:rPr lang="ru-RU" sz="1800" dirty="0" smtClean="0"/>
              <a:t>Почему? Что может случиться?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232340" cy="21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8178" y="4005064"/>
            <a:ext cx="1949032" cy="187220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2836341" cy="211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лыбающееся лицо 4"/>
          <p:cNvSpPr/>
          <p:nvPr/>
        </p:nvSpPr>
        <p:spPr>
          <a:xfrm>
            <a:off x="3778178" y="4005064"/>
            <a:ext cx="1949032" cy="1872208"/>
          </a:xfrm>
          <a:prstGeom prst="smileyFac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98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19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Пристает незнакомый человек,                     Результат – побои, издевательства уводит с собой</vt:lpstr>
      <vt:lpstr>Наивность                                                       Результат – ограбление с                                                                               помощью обмана.</vt:lpstr>
      <vt:lpstr>Неосторожность. Доверчивость                 </vt:lpstr>
      <vt:lpstr>Рассуждай: Можно ли уходить с незнакомцем, даже очень симпатичным и приятным? Почему? Что может случиться?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ОБЖ</dc:title>
  <dc:creator>User</dc:creator>
  <cp:lastModifiedBy>Пользователь</cp:lastModifiedBy>
  <cp:revision>26</cp:revision>
  <dcterms:created xsi:type="dcterms:W3CDTF">2016-11-15T14:00:24Z</dcterms:created>
  <dcterms:modified xsi:type="dcterms:W3CDTF">2017-10-11T19:50:57Z</dcterms:modified>
</cp:coreProperties>
</file>