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A1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24.06.2013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24.06.2013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24.06.2013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24.06.2013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24.06.2013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24.06.2013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24.06.2013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24.06.2013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24.06.2013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24.06.2013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24.06.2013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2E5E7-5AC8-48AA-8B8D-11E492B611DE}" type="datetimeFigureOut">
              <a:rPr lang="ru-RU" smtClean="0"/>
              <a:pPr/>
              <a:t>24.06.2013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cartoon-vegetables-vector_34-4609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571736" y="2643182"/>
            <a:ext cx="471490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ctr">
              <a:buClr>
                <a:schemeClr val="accent3"/>
              </a:buClr>
              <a:defRPr/>
            </a:pPr>
            <a:r>
              <a:rPr lang="ru-RU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Презентация на тему:</a:t>
            </a:r>
            <a:r>
              <a:rPr lang="ru-RU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 </a:t>
            </a:r>
            <a:endParaRPr lang="ru-RU" sz="320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mic Sans MS" pitchFamily="66" charset="0"/>
            </a:endParaRPr>
          </a:p>
          <a:p>
            <a:pPr marL="274320" indent="-274320" algn="ctr">
              <a:buClr>
                <a:schemeClr val="accent3"/>
              </a:buClr>
              <a:defRPr/>
            </a:pPr>
            <a:r>
              <a:rPr lang="ru-RU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«Чудо – овощи»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3429000"/>
            <a:ext cx="60007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Он на грядке вырастает,</a:t>
            </a:r>
          </a:p>
          <a:p>
            <a:r>
              <a:rPr lang="ru-RU" sz="4000" b="1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Никого не обижает,</a:t>
            </a:r>
          </a:p>
          <a:p>
            <a:r>
              <a:rPr lang="ru-RU" sz="4000" b="1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Ну, а плачут все вокруг,</a:t>
            </a:r>
          </a:p>
          <a:p>
            <a:r>
              <a:rPr lang="ru-RU" sz="4000" b="1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Потому что чистят…(лук)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571480"/>
            <a:ext cx="54292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4"/>
                </a:solidFill>
                <a:latin typeface="Monotype Corsiva" pitchFamily="66" charset="0"/>
                <a:cs typeface="Times New Roman" pitchFamily="18" charset="0"/>
              </a:rPr>
              <a:t>Голова, а сверху ус,</a:t>
            </a:r>
          </a:p>
          <a:p>
            <a:r>
              <a:rPr lang="ru-RU" sz="3600" b="1" dirty="0" smtClean="0">
                <a:solidFill>
                  <a:schemeClr val="accent4"/>
                </a:solidFill>
                <a:latin typeface="Monotype Corsiva" pitchFamily="66" charset="0"/>
                <a:cs typeface="Times New Roman" pitchFamily="18" charset="0"/>
              </a:rPr>
              <a:t>Нет не сладок он на вкус.</a:t>
            </a:r>
          </a:p>
          <a:p>
            <a:r>
              <a:rPr lang="ru-RU" sz="3600" b="1" dirty="0" smtClean="0">
                <a:solidFill>
                  <a:schemeClr val="accent4"/>
                </a:solidFill>
                <a:latin typeface="Monotype Corsiva" pitchFamily="66" charset="0"/>
                <a:cs typeface="Times New Roman" pitchFamily="18" charset="0"/>
              </a:rPr>
              <a:t>Прибежали со всех ног</a:t>
            </a:r>
          </a:p>
          <a:p>
            <a:r>
              <a:rPr lang="ru-RU" sz="3600" b="1" dirty="0" smtClean="0">
                <a:solidFill>
                  <a:schemeClr val="accent4"/>
                </a:solidFill>
                <a:latin typeface="Monotype Corsiva" pitchFamily="66" charset="0"/>
                <a:cs typeface="Times New Roman" pitchFamily="18" charset="0"/>
              </a:rPr>
              <a:t>Мы к обеду рвать…(чеснок)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56992619_1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910803" y="517901"/>
            <a:ext cx="2893239" cy="3143273"/>
          </a:xfrm>
          <a:prstGeom prst="rect">
            <a:avLst/>
          </a:prstGeom>
        </p:spPr>
      </p:pic>
      <p:pic>
        <p:nvPicPr>
          <p:cNvPr id="5" name="Рисунок 4" descr="oni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9" y="3071810"/>
            <a:ext cx="3500462" cy="3005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3500438"/>
            <a:ext cx="67151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Растёт она -в земле,</a:t>
            </a:r>
          </a:p>
          <a:p>
            <a:r>
              <a:rPr lang="ru-RU" sz="3600" b="1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Известна – в целом мире.</a:t>
            </a:r>
          </a:p>
          <a:p>
            <a:r>
              <a:rPr lang="ru-RU" sz="3600" b="1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Частенько на столе</a:t>
            </a:r>
          </a:p>
          <a:p>
            <a:r>
              <a:rPr lang="ru-RU" sz="3600" b="1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Красуется в мундире…(картошка)</a:t>
            </a:r>
          </a:p>
          <a:p>
            <a:endParaRPr lang="ru-RU" sz="3600" b="1" dirty="0" smtClean="0">
              <a:solidFill>
                <a:srgbClr val="FFC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500042"/>
            <a:ext cx="535785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За кудрявый хохолок</a:t>
            </a:r>
          </a:p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Лису из норки поволок,</a:t>
            </a:r>
          </a:p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На ощупь – очень гладкая,</a:t>
            </a:r>
          </a:p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На вкус, как сахар сладкая…(морковка)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4573380-3311117_f5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357166"/>
            <a:ext cx="3571900" cy="3286148"/>
          </a:xfrm>
          <a:prstGeom prst="rect">
            <a:avLst/>
          </a:prstGeom>
        </p:spPr>
      </p:pic>
      <p:pic>
        <p:nvPicPr>
          <p:cNvPr id="5" name="Рисунок 4" descr="patat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3071810"/>
            <a:ext cx="3476633" cy="3190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642918"/>
            <a:ext cx="664373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Красная мышка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С белым хвостом,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В норке сидит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Под зелёным листом (редиска)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4143380"/>
            <a:ext cx="65722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На жарком солнышке подсох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 рвётся из стручка…(горох)</a:t>
            </a:r>
            <a:endParaRPr lang="ru-RU" sz="4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ediska_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821507" y="178570"/>
            <a:ext cx="3143272" cy="3500463"/>
          </a:xfrm>
          <a:prstGeom prst="rect">
            <a:avLst/>
          </a:prstGeom>
        </p:spPr>
      </p:pic>
      <p:pic>
        <p:nvPicPr>
          <p:cNvPr id="5" name="Рисунок 4" descr="goroh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3286124"/>
            <a:ext cx="4024323" cy="3119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71472" y="1000108"/>
            <a:ext cx="778674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23875"/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Цель:</a:t>
            </a:r>
            <a:r>
              <a:rPr lang="ru-RU" sz="4000" b="1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познакомить детей с плодами овощных культур; закрепить знания о месте их произрастания – огороде; продолжать учить отгадывать загадки про овощи.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57290" y="1500174"/>
            <a:ext cx="67634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i="1" dirty="0" smtClean="0">
                <a:solidFill>
                  <a:srgbClr val="FFFF00"/>
                </a:solidFill>
              </a:rPr>
              <a:t>Загадки с нашей грядки!</a:t>
            </a:r>
            <a:endParaRPr lang="ru-RU" sz="80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3929066"/>
            <a:ext cx="58579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Свежий и солёный</a:t>
            </a:r>
          </a:p>
          <a:p>
            <a:r>
              <a:rPr lang="ru-RU" sz="4000" b="1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Он всегда зелёный…(огурец)</a:t>
            </a:r>
            <a:endParaRPr lang="ru-RU" sz="4000" b="1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928670"/>
            <a:ext cx="62151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Он в теплице летом жил,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С жарким солнышком дружил.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С ним веселье и задор.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Это красный …(помидор)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2497663om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785794"/>
            <a:ext cx="3500462" cy="3000380"/>
          </a:xfrm>
          <a:prstGeom prst="rect">
            <a:avLst/>
          </a:prstGeom>
        </p:spPr>
      </p:pic>
      <p:pic>
        <p:nvPicPr>
          <p:cNvPr id="12" name="Рисунок 11" descr="75313682_large_200907ogurec02_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3214686"/>
            <a:ext cx="3381382" cy="31051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857232"/>
            <a:ext cx="54292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2"/>
                </a:solidFill>
                <a:latin typeface="Monotype Corsiva" pitchFamily="66" charset="0"/>
                <a:cs typeface="Times New Roman" pitchFamily="18" charset="0"/>
              </a:rPr>
              <a:t>Как надела сто рубах,</a:t>
            </a:r>
          </a:p>
          <a:p>
            <a:r>
              <a:rPr lang="ru-RU" sz="4000" b="1" dirty="0" smtClean="0">
                <a:solidFill>
                  <a:schemeClr val="accent2"/>
                </a:solidFill>
                <a:latin typeface="Monotype Corsiva" pitchFamily="66" charset="0"/>
                <a:cs typeface="Times New Roman" pitchFamily="18" charset="0"/>
              </a:rPr>
              <a:t>Захрустела на зубах (капуста)</a:t>
            </a:r>
            <a:endParaRPr lang="ru-RU" sz="4000" b="1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86050" y="3000372"/>
            <a:ext cx="60007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Очень длинным вырастает</a:t>
            </a:r>
          </a:p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И пол грядки занимает.</a:t>
            </a:r>
          </a:p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Этот овощ тыквы брат,</a:t>
            </a:r>
          </a:p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Летом все его едят  (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кабачок)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9798-1-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642918"/>
            <a:ext cx="3143272" cy="3000396"/>
          </a:xfrm>
          <a:prstGeom prst="rect">
            <a:avLst/>
          </a:prstGeom>
        </p:spPr>
      </p:pic>
      <p:pic>
        <p:nvPicPr>
          <p:cNvPr id="9" name="Рисунок 8" descr="kabachok-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2714620"/>
            <a:ext cx="3714776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3500438"/>
            <a:ext cx="607221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Хоть чернил он не видал,</a:t>
            </a:r>
          </a:p>
          <a:p>
            <a:r>
              <a:rPr lang="ru-RU" sz="4000" b="1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Фиолетовым вдруг стал ,</a:t>
            </a:r>
          </a:p>
          <a:p>
            <a:r>
              <a:rPr lang="ru-RU" sz="4000" b="1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И лоснится от похвал</a:t>
            </a:r>
          </a:p>
          <a:p>
            <a:r>
              <a:rPr lang="ru-RU" sz="4000" b="1" dirty="0" smtClean="0">
                <a:solidFill>
                  <a:srgbClr val="FFC000"/>
                </a:solidFill>
                <a:latin typeface="Monotype Corsiva" pitchFamily="66" charset="0"/>
                <a:cs typeface="Times New Roman" pitchFamily="18" charset="0"/>
              </a:rPr>
              <a:t>Очень важный…(баклажан)</a:t>
            </a:r>
            <a:endParaRPr lang="ru-RU" sz="4000" b="1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571480"/>
            <a:ext cx="707236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4"/>
                </a:solidFill>
                <a:latin typeface="Monotype Corsiva" pitchFamily="66" charset="0"/>
                <a:cs typeface="Times New Roman" pitchFamily="18" charset="0"/>
              </a:rPr>
              <a:t>Яркие фонарики на кустах висят</a:t>
            </a:r>
          </a:p>
          <a:p>
            <a:r>
              <a:rPr lang="ru-RU" sz="3200" b="1" dirty="0" smtClean="0">
                <a:solidFill>
                  <a:schemeClr val="accent4"/>
                </a:solidFill>
                <a:latin typeface="Monotype Corsiva" pitchFamily="66" charset="0"/>
                <a:cs typeface="Times New Roman" pitchFamily="18" charset="0"/>
              </a:rPr>
              <a:t>Словно здесь </a:t>
            </a:r>
            <a:r>
              <a:rPr lang="ru-RU" sz="3200" b="1" dirty="0" smtClean="0">
                <a:solidFill>
                  <a:schemeClr val="accent4"/>
                </a:solidFill>
                <a:latin typeface="Monotype Corsiva" pitchFamily="66" charset="0"/>
                <a:cs typeface="Times New Roman" pitchFamily="18" charset="0"/>
              </a:rPr>
              <a:t>проходит, </a:t>
            </a:r>
            <a:r>
              <a:rPr lang="ru-RU" sz="3200" b="1" dirty="0" smtClean="0">
                <a:solidFill>
                  <a:schemeClr val="accent4"/>
                </a:solidFill>
                <a:latin typeface="Monotype Corsiva" pitchFamily="66" charset="0"/>
                <a:cs typeface="Times New Roman" pitchFamily="18" charset="0"/>
              </a:rPr>
              <a:t>праздничный парад,</a:t>
            </a:r>
          </a:p>
          <a:p>
            <a:r>
              <a:rPr lang="ru-RU" sz="3200" b="1" dirty="0" smtClean="0">
                <a:solidFill>
                  <a:schemeClr val="accent4"/>
                </a:solidFill>
                <a:latin typeface="Monotype Corsiva" pitchFamily="66" charset="0"/>
                <a:cs typeface="Times New Roman" pitchFamily="18" charset="0"/>
              </a:rPr>
              <a:t>Зелёные, красные, жёлтые плоды,</a:t>
            </a:r>
          </a:p>
          <a:p>
            <a:r>
              <a:rPr lang="ru-RU" sz="3200" b="1" dirty="0" smtClean="0">
                <a:solidFill>
                  <a:schemeClr val="accent4"/>
                </a:solidFill>
                <a:latin typeface="Monotype Corsiva" pitchFamily="66" charset="0"/>
                <a:cs typeface="Times New Roman" pitchFamily="18" charset="0"/>
              </a:rPr>
              <a:t>Кто они такие, </a:t>
            </a:r>
          </a:p>
          <a:p>
            <a:r>
              <a:rPr lang="ru-RU" sz="3200" b="1" dirty="0" smtClean="0">
                <a:solidFill>
                  <a:schemeClr val="accent4"/>
                </a:solidFill>
                <a:latin typeface="Monotype Corsiva" pitchFamily="66" charset="0"/>
                <a:cs typeface="Times New Roman" pitchFamily="18" charset="0"/>
              </a:rPr>
              <a:t>узнаешь их ты…(перцы)</a:t>
            </a:r>
            <a:endParaRPr lang="ru-RU" sz="3200" b="1" dirty="0">
              <a:solidFill>
                <a:schemeClr val="accent4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93906efd6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428604"/>
            <a:ext cx="3714776" cy="3071820"/>
          </a:xfrm>
          <a:prstGeom prst="rect">
            <a:avLst/>
          </a:prstGeom>
        </p:spPr>
      </p:pic>
      <p:pic>
        <p:nvPicPr>
          <p:cNvPr id="6" name="Рисунок 5" descr="0b2d3da91855b98acc7074da30004faf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3286124"/>
            <a:ext cx="3675066" cy="3119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265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Алекс</dc:creator>
  <cp:lastModifiedBy>миша</cp:lastModifiedBy>
  <cp:revision>31</cp:revision>
  <dcterms:created xsi:type="dcterms:W3CDTF">2012-05-18T13:41:25Z</dcterms:created>
  <dcterms:modified xsi:type="dcterms:W3CDTF">2013-06-24T10:39:14Z</dcterms:modified>
</cp:coreProperties>
</file>