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736"/>
            <a:ext cx="8715436" cy="225584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  <a:latin typeface="Constantia" pitchFamily="18" charset="0"/>
              </a:rPr>
              <a:t>Все профессии нужны, </a:t>
            </a:r>
            <a:br>
              <a:rPr lang="ru-RU" sz="6000" dirty="0" smtClean="0">
                <a:solidFill>
                  <a:srgbClr val="00B0F0"/>
                </a:solidFill>
                <a:latin typeface="Constantia" pitchFamily="18" charset="0"/>
              </a:rPr>
            </a:br>
            <a:r>
              <a:rPr lang="ru-RU" sz="6000" dirty="0" smtClean="0">
                <a:solidFill>
                  <a:srgbClr val="00B0F0"/>
                </a:solidFill>
                <a:latin typeface="Constantia" pitchFamily="18" charset="0"/>
              </a:rPr>
              <a:t>все профессии важны.</a:t>
            </a:r>
            <a:endParaRPr lang="ru-RU" sz="6000" dirty="0">
              <a:solidFill>
                <a:srgbClr val="00B0F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Художник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11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85786" y="1643050"/>
            <a:ext cx="7401024" cy="492919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Я порядка верный страж.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Спит спокойно город наш.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Все преступники меня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Здесь боятся, как  огня.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Полицейский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5214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7281" y="1882775"/>
            <a:ext cx="6849438" cy="4572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Ноль – один! Пожар! Беда!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Наготове я всегда,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Утром, вечером и днём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Я веду борьбу с огнём.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Пожарный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firema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785926"/>
            <a:ext cx="7215218" cy="481014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Дайте ножницы, расческу,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Он вам сделает причёску</a:t>
            </a: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27341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5072074"/>
            <a:ext cx="3714744" cy="1110421"/>
          </a:xfrm>
          <a:prstGeom prst="rect">
            <a:avLst/>
          </a:prstGeom>
        </p:spPr>
      </p:pic>
      <p:pic>
        <p:nvPicPr>
          <p:cNvPr id="5" name="Рисунок 4" descr="3001b_ed989956099116a835601dbddc4d33a2-2095051011.maybe.jp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3929066"/>
            <a:ext cx="3143272" cy="167332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Парикмахер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strizhka_volos_2_311824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1604" y="1571612"/>
            <a:ext cx="5429272" cy="49752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За прилавком я стою,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Я продукты продаю: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Молоко, творог, кефир.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Масло, хлеб, печенье, сыр.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Упакую, взвешу вам.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Улыбнусь и сдачу дам.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Продавец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1815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69975" y="1882775"/>
            <a:ext cx="7404049" cy="4572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Мчит по рельсам поезд скорый,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Поезд скорый, тот который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Мне послушен, как дитя. –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Управляю им шутя!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За рычаг тяну я ловко.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Значит, скоро остановка!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4051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У каждого дела                                 Пахнет кондитер     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Запах особый:                                  Орехом  мускатным.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В булочной пахнет                           Доктор в халате -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Тестом и сдобой.                             Лекарством приятным.  </a:t>
            </a:r>
          </a:p>
          <a:p>
            <a:pPr>
              <a:buFont typeface="Wingdings" pitchFamily="2" charset="2"/>
              <a:buNone/>
            </a:pPr>
            <a:r>
              <a:rPr lang="ru-RU" sz="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    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Мимо столярной                              Рыхлой землёю,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Идёшь мастерской –                       Полем и лугом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Стружкою пахнет                             Пахнет крестьянин,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 свежей доской.                             Идущий за плугом.</a:t>
            </a:r>
          </a:p>
          <a:p>
            <a:pPr>
              <a:buFont typeface="Wingdings" pitchFamily="2" charset="2"/>
              <a:buNone/>
            </a:pPr>
            <a:endParaRPr lang="ru-RU" sz="8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Пахнет маляр                                   Рыбой и морем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Скипидаром и краской.                    Пахнет рыбак.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Пахнет стекольщик                         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Только  бездельник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Оконной замазкой.                          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Не пахнет никак!</a:t>
            </a:r>
          </a:p>
          <a:p>
            <a:pPr>
              <a:buFont typeface="Wingdings" pitchFamily="2" charset="2"/>
              <a:buNone/>
            </a:pPr>
            <a:endParaRPr lang="ru-RU" sz="800" b="1" i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Куртка шофёра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Пахнет бензином.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Блузка рабочего –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Маслом машинным.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Машинист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91321ad56410_eyJ3Ijo1NjF9_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643050"/>
            <a:ext cx="6861699" cy="472124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Скажи, кто так вкусно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Готовит щи капустные,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Пахучие котлеты,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Салаты, винегреты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Повар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18832683-happy-woman-che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00430" y="857232"/>
            <a:ext cx="3611136" cy="542199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В желтом море корабль плывет,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Кто корабль по морю ведет?</a:t>
            </a: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86050" y="3143248"/>
            <a:ext cx="5852160" cy="32918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Комбайнер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inx960x6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3000" y="1882775"/>
            <a:ext cx="6858000" cy="4572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Кто нас в садике встречает,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Кто домой нас провожает,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С нами водит хоровод,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С нами пляшет и поет,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На прогулку с нами ходит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И занятия проводит?</a:t>
            </a:r>
            <a:endParaRPr lang="ru-RU" sz="3600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Воспитатель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vosp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8000" y="1882775"/>
            <a:ext cx="8128000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Птичек, кошек и собак,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 мартышек-забияк.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Свинку, мышку, хомяка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 зазнайку-индюка,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Лошадей, овец, коров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Я всегда лечить готов.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nstantia" pitchFamily="18" charset="0"/>
              </a:rPr>
              <a:t>Ветеринар</a:t>
            </a:r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/>
            </a:r>
            <a:br>
              <a:rPr lang="ru-RU" sz="4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</a:br>
            <a:endParaRPr lang="ru-RU" dirty="0"/>
          </a:p>
        </p:txBody>
      </p:sp>
      <p:pic>
        <p:nvPicPr>
          <p:cNvPr id="4" name="Picture 6" descr="07ta019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6286544" cy="4693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Дом, в котором мы живём…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Кто построил этот дом?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Знает в доме каждый житель, -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Этот дом возвёл ? (строитель!)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 Плиты, кран, бетон, песок…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  Дом удобен и высок!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Строитель</a:t>
            </a:r>
            <a:r>
              <a:rPr lang="ru-RU" sz="4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/>
            </a:r>
            <a:br>
              <a:rPr lang="ru-RU" sz="4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</a:br>
            <a:endParaRPr lang="ru-RU" b="1" dirty="0"/>
          </a:p>
        </p:txBody>
      </p:sp>
      <p:pic>
        <p:nvPicPr>
          <p:cNvPr id="5" name="Picture 7" descr="prf006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39"/>
            <a:ext cx="6143668" cy="4586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Огонёк сверкает ярко,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Не смотри – электросварка!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Но могу в защитной маске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Я работать без опаски.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Целый день варил металл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И нисколько не устал!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Constantia" pitchFamily="18" charset="0"/>
              </a:rPr>
              <a:t>Сварщик</a:t>
            </a:r>
            <a:endParaRPr lang="ru-RU" sz="6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4" name="Picture 6" descr="prf007i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10765"/>
            <a:ext cx="4714907" cy="5247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Краски, кисти, карандаш, -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Я сейчас пишу пейзаж. 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Допишу пейзаж с рассветом.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А потом займусь портретом.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Три афиши, два плаката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Нарисую до заката.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9">
      <a:dk1>
        <a:srgbClr val="A2E3FE"/>
      </a:dk1>
      <a:lt1>
        <a:sysClr val="window" lastClr="FFFFFF"/>
      </a:lt1>
      <a:dk2>
        <a:srgbClr val="FFC9E6"/>
      </a:dk2>
      <a:lt2>
        <a:srgbClr val="D2D2D2"/>
      </a:lt2>
      <a:accent1>
        <a:srgbClr val="0192CD"/>
      </a:accent1>
      <a:accent2>
        <a:srgbClr val="0070C0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94</TotalTime>
  <Words>402</Words>
  <PresentationFormat>Экран (4:3)</PresentationFormat>
  <Paragraphs>90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Яркая</vt:lpstr>
      <vt:lpstr>Все профессии нужны,  все профессии важны.</vt:lpstr>
      <vt:lpstr>Слайд 2</vt:lpstr>
      <vt:lpstr>Слайд 3</vt:lpstr>
      <vt:lpstr>Ветеринар </vt:lpstr>
      <vt:lpstr>Слайд 5</vt:lpstr>
      <vt:lpstr>Строитель </vt:lpstr>
      <vt:lpstr>Слайд 7</vt:lpstr>
      <vt:lpstr>Сварщик</vt:lpstr>
      <vt:lpstr>Слайд 9</vt:lpstr>
      <vt:lpstr>Художник</vt:lpstr>
      <vt:lpstr>Слайд 11</vt:lpstr>
      <vt:lpstr>Полицейский</vt:lpstr>
      <vt:lpstr>Слайд 13</vt:lpstr>
      <vt:lpstr>Пожарный</vt:lpstr>
      <vt:lpstr>Слайд 15</vt:lpstr>
      <vt:lpstr>Парикмахер</vt:lpstr>
      <vt:lpstr>Слайд 17</vt:lpstr>
      <vt:lpstr>Продавец</vt:lpstr>
      <vt:lpstr>Слайд 19</vt:lpstr>
      <vt:lpstr>Машинист</vt:lpstr>
      <vt:lpstr>Слайд 21</vt:lpstr>
      <vt:lpstr>Повар</vt:lpstr>
      <vt:lpstr>Слайд 23</vt:lpstr>
      <vt:lpstr>Комбайнер</vt:lpstr>
      <vt:lpstr>Слайд 25</vt:lpstr>
      <vt:lpstr>Воспитатель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Marishka</dc:creator>
  <cp:lastModifiedBy>Владелец</cp:lastModifiedBy>
  <cp:revision>12</cp:revision>
  <dcterms:created xsi:type="dcterms:W3CDTF">2017-10-12T11:47:33Z</dcterms:created>
  <dcterms:modified xsi:type="dcterms:W3CDTF">2017-10-12T13:52:03Z</dcterms:modified>
</cp:coreProperties>
</file>