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90" r:id="rId2"/>
    <p:sldId id="258" r:id="rId3"/>
    <p:sldId id="259" r:id="rId4"/>
    <p:sldId id="262" r:id="rId5"/>
    <p:sldId id="263" r:id="rId6"/>
    <p:sldId id="264" r:id="rId7"/>
    <p:sldId id="289" r:id="rId8"/>
    <p:sldId id="261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87" r:id="rId17"/>
    <p:sldId id="273" r:id="rId18"/>
    <p:sldId id="272" r:id="rId19"/>
    <p:sldId id="274" r:id="rId20"/>
    <p:sldId id="275" r:id="rId21"/>
    <p:sldId id="288" r:id="rId22"/>
    <p:sldId id="277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62" autoAdjust="0"/>
  </p:normalViewPr>
  <p:slideViewPr>
    <p:cSldViewPr>
      <p:cViewPr varScale="1">
        <p:scale>
          <a:sx n="66" d="100"/>
          <a:sy n="66" d="100"/>
        </p:scale>
        <p:origin x="-14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6E1AB-EA74-4E45-8E51-7DCBA9EB4DB5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3A214-CBE1-49C1-943C-19C90D754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39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071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626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003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857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402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429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247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570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56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286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178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087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2.jpeg"/><Relationship Id="rId5" Type="http://schemas.openxmlformats.org/officeDocument/2006/relationships/image" Target="../media/image3.jpeg"/><Relationship Id="rId10" Type="http://schemas.openxmlformats.org/officeDocument/2006/relationships/image" Target="../media/image11.jpeg"/><Relationship Id="rId4" Type="http://schemas.openxmlformats.org/officeDocument/2006/relationships/image" Target="../media/image6.gif"/><Relationship Id="rId9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2.jpeg"/><Relationship Id="rId5" Type="http://schemas.openxmlformats.org/officeDocument/2006/relationships/image" Target="../media/image3.jpeg"/><Relationship Id="rId10" Type="http://schemas.openxmlformats.org/officeDocument/2006/relationships/image" Target="../media/image11.jpeg"/><Relationship Id="rId4" Type="http://schemas.openxmlformats.org/officeDocument/2006/relationships/image" Target="../media/image6.gif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2.jpeg"/><Relationship Id="rId5" Type="http://schemas.openxmlformats.org/officeDocument/2006/relationships/image" Target="../media/image3.jpeg"/><Relationship Id="rId10" Type="http://schemas.openxmlformats.org/officeDocument/2006/relationships/image" Target="../media/image11.jpeg"/><Relationship Id="rId4" Type="http://schemas.openxmlformats.org/officeDocument/2006/relationships/image" Target="../media/image6.gif"/><Relationship Id="rId9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2.jpeg"/><Relationship Id="rId5" Type="http://schemas.openxmlformats.org/officeDocument/2006/relationships/image" Target="../media/image3.jpeg"/><Relationship Id="rId10" Type="http://schemas.openxmlformats.org/officeDocument/2006/relationships/image" Target="../media/image11.jpeg"/><Relationship Id="rId4" Type="http://schemas.openxmlformats.org/officeDocument/2006/relationships/image" Target="../media/image6.gif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2.jpeg"/><Relationship Id="rId5" Type="http://schemas.openxmlformats.org/officeDocument/2006/relationships/image" Target="../media/image3.jpeg"/><Relationship Id="rId10" Type="http://schemas.openxmlformats.org/officeDocument/2006/relationships/image" Target="../media/image11.jpeg"/><Relationship Id="rId4" Type="http://schemas.openxmlformats.org/officeDocument/2006/relationships/image" Target="../media/image6.gif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Насекомые</a:t>
            </a:r>
            <a:endParaRPr lang="ru-RU" sz="8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 descr="http://img-fotki.yandex.ru/get/6608/157047226.82/0_9c4ad_6715a0e9_XL"/>
          <p:cNvPicPr/>
          <p:nvPr/>
        </p:nvPicPr>
        <p:blipFill>
          <a:blip r:embed="rId2" cstate="print"/>
          <a:srcRect b="11538"/>
          <a:stretch>
            <a:fillRect/>
          </a:stretch>
        </p:blipFill>
        <p:spPr bwMode="auto">
          <a:xfrm>
            <a:off x="547434" y="510312"/>
            <a:ext cx="93610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-fotki.yandex.ru/get/4314/annaze63.a0/0_3a8a4_bb040935_L.jpg"/>
          <p:cNvPicPr/>
          <p:nvPr/>
        </p:nvPicPr>
        <p:blipFill>
          <a:blip r:embed="rId3" cstate="print"/>
          <a:srcRect l="6731" t="3935" r="31250" b="4630"/>
          <a:stretch>
            <a:fillRect/>
          </a:stretch>
        </p:blipFill>
        <p:spPr bwMode="auto">
          <a:xfrm>
            <a:off x="976808" y="4299236"/>
            <a:ext cx="1013460" cy="1487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poetryclub.com.ua/upload/poem_all/00225738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621" y="510312"/>
            <a:ext cx="1302385" cy="104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.pixland.uz/u8321f25695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2010176"/>
            <a:ext cx="1357630" cy="135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adgustum.ru/products_pictures/04-04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919271" y="4046677"/>
            <a:ext cx="1249774" cy="1145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tat21.privet.ru/lr/0c1b09392ec92f43964a6123d57cd84e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99341" y="2010176"/>
            <a:ext cx="1126490" cy="1167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Объект 3" descr="http://www.new-time.com.ua/images/stories/Stati/oduvanchik.jpg"/>
          <p:cNvPicPr>
            <a:picLocks noGrp="1"/>
          </p:cNvPicPr>
          <p:nvPr>
            <p:ph idx="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2589098" y="3501008"/>
            <a:ext cx="3942941" cy="2703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05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stat21.privet.ru/lr/0c1b09392ec92f43964a6123d57cd84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52120" y="2996952"/>
            <a:ext cx="3067422" cy="3318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3" descr="http://stat21.privet.ru/lr/0c1b09392ec92f43964a6123d57cd84e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8822" y="1999928"/>
            <a:ext cx="133923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3" descr="http://stat21.privet.ru/lr/0c1b09392ec92f43964a6123d57cd84e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776" y="318440"/>
            <a:ext cx="133923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Объект 3" descr="http://stat21.privet.ru/lr/0c1b09392ec92f43964a6123d57cd84e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415422"/>
            <a:ext cx="133923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Объект 3" descr="http://stat21.privet.ru/lr/0c1b09392ec92f43964a6123d57cd84e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1999928"/>
            <a:ext cx="133923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Объект 3" descr="http://stat21.privet.ru/lr/0c1b09392ec92f43964a6123d57cd84e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3512096"/>
            <a:ext cx="133923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274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user\Downloads\насекомые\скачанные файлы (4)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-1" r="6667" b="2994"/>
          <a:stretch/>
        </p:blipFill>
        <p:spPr bwMode="auto">
          <a:xfrm rot="4043253">
            <a:off x="516129" y="556301"/>
            <a:ext cx="3835170" cy="3673084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Объект 3" descr="C:\Users\user\Downloads\насекомые\скачанные файлы (4).jp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-1" r="6667" b="2994"/>
          <a:stretch/>
        </p:blipFill>
        <p:spPr bwMode="auto">
          <a:xfrm rot="15407272">
            <a:off x="7308622" y="4714090"/>
            <a:ext cx="1317110" cy="163608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Объект 3" descr="C:\Users\user\Downloads\насекомые\скачанные файлы (4).jp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-1" r="6667" b="2994"/>
          <a:stretch/>
        </p:blipFill>
        <p:spPr bwMode="auto">
          <a:xfrm rot="15407272">
            <a:off x="7300878" y="3098057"/>
            <a:ext cx="1245091" cy="1627785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Объект 3" descr="C:\Users\user\Downloads\насекомые\скачанные файлы (4).jp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-1" r="6667" b="2994"/>
          <a:stretch/>
        </p:blipFill>
        <p:spPr bwMode="auto">
          <a:xfrm rot="15407272">
            <a:off x="5463090" y="4464663"/>
            <a:ext cx="1245091" cy="1627785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Объект 3" descr="C:\Users\user\Downloads\насекомые\скачанные файлы (4).jp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-1" r="6667" b="2994"/>
          <a:stretch/>
        </p:blipFill>
        <p:spPr bwMode="auto">
          <a:xfrm rot="15407272">
            <a:off x="6956722" y="1967036"/>
            <a:ext cx="1245091" cy="1627785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Объект 3" descr="C:\Users\user\Downloads\насекомые\скачанные файлы (4).jp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-1" r="6667" b="2994"/>
          <a:stretch/>
        </p:blipFill>
        <p:spPr bwMode="auto">
          <a:xfrm rot="15407272">
            <a:off x="5822135" y="3085030"/>
            <a:ext cx="1245091" cy="1627785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5199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adgustum.ru/products_pictures/04-046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-27500" r="-1"/>
          <a:stretch/>
        </p:blipFill>
        <p:spPr bwMode="auto">
          <a:xfrm>
            <a:off x="-252536" y="476672"/>
            <a:ext cx="4030437" cy="2428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3" descr="http://adgustum.ru/products_pictures/04-046.jpg"/>
          <p:cNvPicPr>
            <a:picLocks/>
          </p:cNvPicPr>
          <p:nvPr/>
        </p:nvPicPr>
        <p:blipFill rotWithShape="1">
          <a:blip r:embed="rId2" cstate="print"/>
          <a:srcRect l="-27500" r="-1"/>
          <a:stretch/>
        </p:blipFill>
        <p:spPr bwMode="auto">
          <a:xfrm>
            <a:off x="7020272" y="5013176"/>
            <a:ext cx="136815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3" descr="http://adgustum.ru/products_pictures/04-046.jpg"/>
          <p:cNvPicPr>
            <a:picLocks/>
          </p:cNvPicPr>
          <p:nvPr/>
        </p:nvPicPr>
        <p:blipFill rotWithShape="1">
          <a:blip r:embed="rId2" cstate="print"/>
          <a:srcRect l="-27500" r="-1"/>
          <a:stretch/>
        </p:blipFill>
        <p:spPr bwMode="auto">
          <a:xfrm>
            <a:off x="6084168" y="3903534"/>
            <a:ext cx="136815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Объект 3" descr="http://adgustum.ru/products_pictures/04-046.jpg"/>
          <p:cNvPicPr>
            <a:picLocks/>
          </p:cNvPicPr>
          <p:nvPr/>
        </p:nvPicPr>
        <p:blipFill rotWithShape="1">
          <a:blip r:embed="rId2" cstate="print"/>
          <a:srcRect l="-27500" r="-1"/>
          <a:stretch/>
        </p:blipFill>
        <p:spPr bwMode="auto">
          <a:xfrm>
            <a:off x="5148064" y="5254205"/>
            <a:ext cx="136815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Объект 3" descr="http://adgustum.ru/products_pictures/04-046.jpg"/>
          <p:cNvPicPr>
            <a:picLocks/>
          </p:cNvPicPr>
          <p:nvPr/>
        </p:nvPicPr>
        <p:blipFill rotWithShape="1">
          <a:blip r:embed="rId2" cstate="print"/>
          <a:srcRect l="-27500" r="-1"/>
          <a:stretch/>
        </p:blipFill>
        <p:spPr bwMode="auto">
          <a:xfrm>
            <a:off x="4463988" y="4130410"/>
            <a:ext cx="136815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Объект 3" descr="http://adgustum.ru/products_pictures/04-046.jpg"/>
          <p:cNvPicPr>
            <a:picLocks/>
          </p:cNvPicPr>
          <p:nvPr/>
        </p:nvPicPr>
        <p:blipFill rotWithShape="1">
          <a:blip r:embed="rId2" cstate="print"/>
          <a:srcRect l="-27500" r="-1"/>
          <a:stretch/>
        </p:blipFill>
        <p:spPr bwMode="auto">
          <a:xfrm>
            <a:off x="6822237" y="2564904"/>
            <a:ext cx="136815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5463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g.pixland.uz/u8321f256952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/>
          <a:stretch/>
        </p:blipFill>
        <p:spPr bwMode="auto">
          <a:xfrm>
            <a:off x="395536" y="404664"/>
            <a:ext cx="4104456" cy="3312368"/>
          </a:xfrm>
          <a:prstGeom prst="rect">
            <a:avLst/>
          </a:prstGeom>
          <a:solidFill>
            <a:schemeClr val="bg2"/>
          </a:solidFill>
          <a:ln>
            <a:noFill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5" name="Объект 3" descr="http://img.pixland.uz/u8321f256952.jpg"/>
          <p:cNvPicPr>
            <a:picLocks/>
          </p:cNvPicPr>
          <p:nvPr/>
        </p:nvPicPr>
        <p:blipFill rotWithShape="1">
          <a:blip r:embed="rId2" cstate="print"/>
          <a:srcRect/>
          <a:stretch/>
        </p:blipFill>
        <p:spPr bwMode="auto">
          <a:xfrm>
            <a:off x="5773363" y="4011845"/>
            <a:ext cx="936104" cy="1152128"/>
          </a:xfrm>
          <a:prstGeom prst="rect">
            <a:avLst/>
          </a:prstGeom>
          <a:solidFill>
            <a:schemeClr val="bg2"/>
          </a:solidFill>
          <a:ln w="25400" cap="flat" cmpd="sng" algn="ctr">
            <a:noFill/>
            <a:prstDash val="solid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6" name="Объект 3" descr="http://img.pixland.uz/u8321f256952.jpg"/>
          <p:cNvPicPr>
            <a:picLocks/>
          </p:cNvPicPr>
          <p:nvPr/>
        </p:nvPicPr>
        <p:blipFill rotWithShape="1">
          <a:blip r:embed="rId2" cstate="print"/>
          <a:srcRect/>
          <a:stretch/>
        </p:blipFill>
        <p:spPr bwMode="auto">
          <a:xfrm>
            <a:off x="6516216" y="2924944"/>
            <a:ext cx="936104" cy="1152128"/>
          </a:xfrm>
          <a:prstGeom prst="rect">
            <a:avLst/>
          </a:prstGeom>
          <a:solidFill>
            <a:schemeClr val="bg2"/>
          </a:solidFill>
          <a:ln w="25400" cap="flat" cmpd="sng" algn="ctr">
            <a:noFill/>
            <a:prstDash val="solid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7" name="Объект 3" descr="http://img.pixland.uz/u8321f256952.jpg"/>
          <p:cNvPicPr>
            <a:picLocks/>
          </p:cNvPicPr>
          <p:nvPr/>
        </p:nvPicPr>
        <p:blipFill rotWithShape="1">
          <a:blip r:embed="rId2" cstate="print"/>
          <a:srcRect/>
          <a:stretch/>
        </p:blipFill>
        <p:spPr bwMode="auto">
          <a:xfrm>
            <a:off x="5227120" y="5163973"/>
            <a:ext cx="936104" cy="1152128"/>
          </a:xfrm>
          <a:prstGeom prst="rect">
            <a:avLst/>
          </a:prstGeom>
          <a:solidFill>
            <a:schemeClr val="bg2"/>
          </a:solidFill>
          <a:ln w="25400" cap="flat" cmpd="sng" algn="ctr">
            <a:noFill/>
            <a:prstDash val="solid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8" name="Объект 3" descr="http://img.pixland.uz/u8321f256952.jpg"/>
          <p:cNvPicPr>
            <a:picLocks/>
          </p:cNvPicPr>
          <p:nvPr/>
        </p:nvPicPr>
        <p:blipFill rotWithShape="1">
          <a:blip r:embed="rId2" cstate="print"/>
          <a:srcRect/>
          <a:stretch/>
        </p:blipFill>
        <p:spPr bwMode="auto">
          <a:xfrm>
            <a:off x="6984268" y="4933350"/>
            <a:ext cx="936104" cy="1152128"/>
          </a:xfrm>
          <a:prstGeom prst="rect">
            <a:avLst/>
          </a:prstGeom>
          <a:solidFill>
            <a:schemeClr val="bg2"/>
          </a:solidFill>
          <a:ln w="25400" cap="flat" cmpd="sng" algn="ctr">
            <a:noFill/>
            <a:prstDash val="solid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9" name="Объект 3" descr="http://img.pixland.uz/u8321f256952.jpg"/>
          <p:cNvPicPr>
            <a:picLocks/>
          </p:cNvPicPr>
          <p:nvPr/>
        </p:nvPicPr>
        <p:blipFill rotWithShape="1">
          <a:blip r:embed="rId2" cstate="print"/>
          <a:srcRect/>
          <a:stretch/>
        </p:blipFill>
        <p:spPr bwMode="auto">
          <a:xfrm>
            <a:off x="7596336" y="3941440"/>
            <a:ext cx="936104" cy="1152128"/>
          </a:xfrm>
          <a:prstGeom prst="rect">
            <a:avLst/>
          </a:prstGeom>
          <a:solidFill>
            <a:schemeClr val="bg2"/>
          </a:solidFill>
          <a:ln w="25400" cap="flat" cmpd="sng" algn="ctr">
            <a:noFill/>
            <a:prstDash val="solid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40679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g-fotki.yandex.ru/get/4314/annaze63.a0/0_3a8a4_bb040935_L.jpg"/>
          <p:cNvPicPr>
            <a:picLocks noGrp="1"/>
          </p:cNvPicPr>
          <p:nvPr>
            <p:ph idx="1"/>
          </p:nvPr>
        </p:nvPicPr>
        <p:blipFill>
          <a:blip r:embed="rId2" cstate="print"/>
          <a:srcRect l="6731" t="3935" r="31250" b="4630"/>
          <a:stretch>
            <a:fillRect/>
          </a:stretch>
        </p:blipFill>
        <p:spPr bwMode="auto">
          <a:xfrm>
            <a:off x="395536" y="116632"/>
            <a:ext cx="3540981" cy="362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-fotki.yandex.ru/get/4314/annaze63.a0/0_3a8a4_bb040935_L.jpg"/>
          <p:cNvPicPr/>
          <p:nvPr/>
        </p:nvPicPr>
        <p:blipFill>
          <a:blip r:embed="rId2" cstate="print"/>
          <a:srcRect l="6731" t="3935" r="31250" b="4630"/>
          <a:stretch>
            <a:fillRect/>
          </a:stretch>
        </p:blipFill>
        <p:spPr bwMode="auto">
          <a:xfrm>
            <a:off x="6288004" y="4122920"/>
            <a:ext cx="722754" cy="1175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g-fotki.yandex.ru/get/4314/annaze63.a0/0_3a8a4_bb040935_L.jpg"/>
          <p:cNvPicPr/>
          <p:nvPr/>
        </p:nvPicPr>
        <p:blipFill>
          <a:blip r:embed="rId2" cstate="print"/>
          <a:srcRect l="6731" t="3935" r="31250" b="4630"/>
          <a:stretch>
            <a:fillRect/>
          </a:stretch>
        </p:blipFill>
        <p:spPr bwMode="auto">
          <a:xfrm>
            <a:off x="5364088" y="5157191"/>
            <a:ext cx="722754" cy="1175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-fotki.yandex.ru/get/4314/annaze63.a0/0_3a8a4_bb040935_L.jpg"/>
          <p:cNvPicPr/>
          <p:nvPr/>
        </p:nvPicPr>
        <p:blipFill>
          <a:blip r:embed="rId2" cstate="print"/>
          <a:srcRect l="6731" t="3935" r="31250" b="4630"/>
          <a:stretch>
            <a:fillRect/>
          </a:stretch>
        </p:blipFill>
        <p:spPr bwMode="auto">
          <a:xfrm>
            <a:off x="7378975" y="2947287"/>
            <a:ext cx="722754" cy="1175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-fotki.yandex.ru/get/4314/annaze63.a0/0_3a8a4_bb040935_L.jpg"/>
          <p:cNvPicPr/>
          <p:nvPr/>
        </p:nvPicPr>
        <p:blipFill>
          <a:blip r:embed="rId2" cstate="print"/>
          <a:srcRect l="6731" t="3935" r="31250" b="4630"/>
          <a:stretch>
            <a:fillRect/>
          </a:stretch>
        </p:blipFill>
        <p:spPr bwMode="auto">
          <a:xfrm>
            <a:off x="6836807" y="5352158"/>
            <a:ext cx="722754" cy="1175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-fotki.yandex.ru/get/4314/annaze63.a0/0_3a8a4_bb040935_L.jpg"/>
          <p:cNvPicPr/>
          <p:nvPr/>
        </p:nvPicPr>
        <p:blipFill>
          <a:blip r:embed="rId2" cstate="print"/>
          <a:srcRect l="6731" t="3935" r="31250" b="4630"/>
          <a:stretch>
            <a:fillRect/>
          </a:stretch>
        </p:blipFill>
        <p:spPr bwMode="auto">
          <a:xfrm>
            <a:off x="7740352" y="4575491"/>
            <a:ext cx="722754" cy="1175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3356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user\Downloads\насекомые\скачанные файлы (11)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4" t="53788" r="6807" b="5303"/>
          <a:stretch/>
        </p:blipFill>
        <p:spPr bwMode="auto">
          <a:xfrm>
            <a:off x="251520" y="260648"/>
            <a:ext cx="4492129" cy="3159149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user\Downloads\насекомые\скачанные файлы (1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4" t="53788" r="6807" b="5303"/>
          <a:stretch/>
        </p:blipFill>
        <p:spPr bwMode="auto">
          <a:xfrm>
            <a:off x="5580112" y="4435784"/>
            <a:ext cx="1414375" cy="72008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user\Downloads\насекомые\скачанные файлы (1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4" t="53788" r="6807" b="5303"/>
          <a:stretch/>
        </p:blipFill>
        <p:spPr bwMode="auto">
          <a:xfrm>
            <a:off x="4237745" y="5661248"/>
            <a:ext cx="1414375" cy="72008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user\Downloads\насекомые\скачанные файлы (1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4" t="53788" r="6807" b="5303"/>
          <a:stretch/>
        </p:blipFill>
        <p:spPr bwMode="auto">
          <a:xfrm>
            <a:off x="7146771" y="4171172"/>
            <a:ext cx="1414375" cy="72008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C:\Users\user\Downloads\насекомые\скачанные файлы (1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4" t="53788" r="6807" b="5303"/>
          <a:stretch/>
        </p:blipFill>
        <p:spPr bwMode="auto">
          <a:xfrm>
            <a:off x="6040429" y="5477901"/>
            <a:ext cx="1414375" cy="72008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user\Downloads\насекомые\скачанные файлы (1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4" t="53788" r="6807" b="5303"/>
          <a:stretch/>
        </p:blipFill>
        <p:spPr bwMode="auto">
          <a:xfrm>
            <a:off x="7498542" y="5301208"/>
            <a:ext cx="1414375" cy="72008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33132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11124728" y="274638"/>
            <a:ext cx="57606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 descr="http://stat17.privet.ru/lr/091fbd78b1a547b04f0fb8233695e0a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7696" y="412836"/>
            <a:ext cx="8418156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img-fotki.yandex.ru/get/4314/annaze63.a0/0_3a8a4_bb040935_L.jpg"/>
          <p:cNvPicPr/>
          <p:nvPr/>
        </p:nvPicPr>
        <p:blipFill>
          <a:blip r:embed="rId3" cstate="print"/>
          <a:srcRect l="6731" t="3935" r="31250" b="4630"/>
          <a:stretch>
            <a:fillRect/>
          </a:stretch>
        </p:blipFill>
        <p:spPr bwMode="auto">
          <a:xfrm>
            <a:off x="6288004" y="4273575"/>
            <a:ext cx="516244" cy="88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tat21.privet.ru/lr/0c1b09392ec92f43964a6123d57cd84e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624" y="2282669"/>
            <a:ext cx="728236" cy="858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poetryclub.com.ua/upload/poem_all/00225738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93916" y="651276"/>
            <a:ext cx="717245" cy="65890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adgustum.ru/products_pictures/04-046.jpg"/>
          <p:cNvPicPr/>
          <p:nvPr/>
        </p:nvPicPr>
        <p:blipFill rotWithShape="1">
          <a:blip r:embed="rId6" cstate="print"/>
          <a:srcRect l="-27500" r="-1"/>
          <a:stretch/>
        </p:blipFill>
        <p:spPr bwMode="auto">
          <a:xfrm>
            <a:off x="3614755" y="1688391"/>
            <a:ext cx="611232" cy="51503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.pixland.uz/u8321f256952.jpg"/>
          <p:cNvPicPr/>
          <p:nvPr/>
        </p:nvPicPr>
        <p:blipFill rotWithShape="1">
          <a:blip r:embed="rId7" cstate="print"/>
          <a:srcRect/>
          <a:stretch/>
        </p:blipFill>
        <p:spPr bwMode="auto">
          <a:xfrm>
            <a:off x="8265283" y="858555"/>
            <a:ext cx="507389" cy="721910"/>
          </a:xfrm>
          <a:prstGeom prst="ellipse">
            <a:avLst/>
          </a:prstGeom>
          <a:solidFill>
            <a:schemeClr val="bg2"/>
          </a:solidFill>
          <a:ln>
            <a:noFill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0" name="Рисунок 9" descr="http://img-fotki.yandex.ru/get/5304/101507091.22b/0_889e7_f875d8b8_XL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362884">
            <a:off x="3368834" y="2529504"/>
            <a:ext cx="830580" cy="947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ownloads\насекомые\скачанные файлы (11)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4" t="53788" r="6807" b="5303"/>
          <a:stretch/>
        </p:blipFill>
        <p:spPr bwMode="auto">
          <a:xfrm>
            <a:off x="2633709" y="3879477"/>
            <a:ext cx="982327" cy="539205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user\Downloads\насекомые\скачанные файлы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51" b="71134"/>
          <a:stretch/>
        </p:blipFill>
        <p:spPr bwMode="auto">
          <a:xfrm>
            <a:off x="3036741" y="5589240"/>
            <a:ext cx="514350" cy="5334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C:\Users\user\Downloads\насекомые\скачанные файлы (4).jpg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-1" r="6667" b="2994"/>
          <a:stretch/>
        </p:blipFill>
        <p:spPr bwMode="auto">
          <a:xfrm>
            <a:off x="4395356" y="858556"/>
            <a:ext cx="804540" cy="539766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583132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poetryclub.com.ua/upload/poem_all/00225738.jpg"/>
          <p:cNvPicPr>
            <a:picLocks noGrp="1"/>
          </p:cNvPicPr>
          <p:nvPr>
            <p:ph idx="1"/>
          </p:nvPr>
        </p:nvPicPr>
        <p:blipFill rotWithShape="1">
          <a:blip r:embed="rId2"/>
          <a:srcRect l="-1" t="1" r="-11292" b="-13840"/>
          <a:stretch/>
        </p:blipFill>
        <p:spPr bwMode="auto">
          <a:xfrm>
            <a:off x="0" y="63237"/>
            <a:ext cx="6624736" cy="51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3" descr="http://www.poetryclub.com.ua/upload/poem_all/00225738.jpg"/>
          <p:cNvPicPr>
            <a:picLocks/>
          </p:cNvPicPr>
          <p:nvPr/>
        </p:nvPicPr>
        <p:blipFill rotWithShape="1">
          <a:blip r:embed="rId2"/>
          <a:srcRect l="-1" t="1" r="-11292" b="-13840"/>
          <a:stretch/>
        </p:blipFill>
        <p:spPr bwMode="auto">
          <a:xfrm>
            <a:off x="6868704" y="4905164"/>
            <a:ext cx="187708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990447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 descr="http://img.pixland.uz/u8321f256952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/>
          <a:stretch/>
        </p:blipFill>
        <p:spPr bwMode="auto">
          <a:xfrm>
            <a:off x="107504" y="260648"/>
            <a:ext cx="6048672" cy="4896544"/>
          </a:xfrm>
          <a:prstGeom prst="rect">
            <a:avLst/>
          </a:prstGeom>
          <a:solidFill>
            <a:schemeClr val="bg2"/>
          </a:solidFill>
          <a:ln>
            <a:noFill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8" name="Объект 3" descr="http://img.pixland.uz/u8321f256952.jpg"/>
          <p:cNvPicPr>
            <a:picLocks/>
          </p:cNvPicPr>
          <p:nvPr/>
        </p:nvPicPr>
        <p:blipFill rotWithShape="1">
          <a:blip r:embed="rId2" cstate="print"/>
          <a:srcRect/>
          <a:stretch/>
        </p:blipFill>
        <p:spPr bwMode="auto">
          <a:xfrm>
            <a:off x="7236296" y="4941168"/>
            <a:ext cx="1230916" cy="1152128"/>
          </a:xfrm>
          <a:prstGeom prst="rect">
            <a:avLst/>
          </a:prstGeom>
          <a:solidFill>
            <a:schemeClr val="bg2"/>
          </a:solidFill>
          <a:ln w="25400" cap="flat" cmpd="sng" algn="ctr">
            <a:noFill/>
            <a:prstDash val="solid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14776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stat21.privet.ru/lr/0c1b09392ec92f43964a6123d57cd84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75856" y="980728"/>
            <a:ext cx="5702796" cy="5595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3" descr="http://stat21.privet.ru/lr/0c1b09392ec92f43964a6123d57cd84e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260648"/>
            <a:ext cx="169927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092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11124728" y="274638"/>
            <a:ext cx="57606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 descr="http://stat17.privet.ru/lr/091fbd78b1a547b04f0fb8233695e0a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7696" y="412836"/>
            <a:ext cx="8418156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img-fotki.yandex.ru/get/4314/annaze63.a0/0_3a8a4_bb040935_L.jpg"/>
          <p:cNvPicPr/>
          <p:nvPr/>
        </p:nvPicPr>
        <p:blipFill>
          <a:blip r:embed="rId3" cstate="print"/>
          <a:srcRect l="6731" t="3935" r="31250" b="4630"/>
          <a:stretch>
            <a:fillRect/>
          </a:stretch>
        </p:blipFill>
        <p:spPr bwMode="auto">
          <a:xfrm>
            <a:off x="6288004" y="4273574"/>
            <a:ext cx="722754" cy="1175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tat21.privet.ru/lr/0c1b09392ec92f43964a6123d57cd84e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624" y="2282669"/>
            <a:ext cx="728236" cy="104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poetryclub.com.ua/upload/poem_all/00225738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31042" y="321824"/>
            <a:ext cx="1080119" cy="85541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adgustum.ru/products_pictures/04-046.jpg"/>
          <p:cNvPicPr/>
          <p:nvPr/>
        </p:nvPicPr>
        <p:blipFill rotWithShape="1">
          <a:blip r:embed="rId6" cstate="print"/>
          <a:srcRect l="-27500" r="-1"/>
          <a:stretch/>
        </p:blipFill>
        <p:spPr bwMode="auto">
          <a:xfrm>
            <a:off x="3522976" y="1468720"/>
            <a:ext cx="779320" cy="74591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.pixland.uz/u8321f256952.jpg"/>
          <p:cNvPicPr/>
          <p:nvPr/>
        </p:nvPicPr>
        <p:blipFill rotWithShape="1">
          <a:blip r:embed="rId7" cstate="print"/>
          <a:srcRect/>
          <a:stretch/>
        </p:blipFill>
        <p:spPr bwMode="auto">
          <a:xfrm>
            <a:off x="8265283" y="858555"/>
            <a:ext cx="507389" cy="721910"/>
          </a:xfrm>
          <a:prstGeom prst="ellipse">
            <a:avLst/>
          </a:prstGeom>
          <a:solidFill>
            <a:schemeClr val="bg2"/>
          </a:solidFill>
          <a:ln>
            <a:noFill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0" name="Рисунок 9" descr="http://img-fotki.yandex.ru/get/5304/101507091.22b/0_889e7_f875d8b8_XL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362884">
            <a:off x="3368834" y="2529504"/>
            <a:ext cx="830580" cy="947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ownloads\насекомые\скачанные файлы (11)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4" t="53788" r="6807" b="5303"/>
          <a:stretch/>
        </p:blipFill>
        <p:spPr bwMode="auto">
          <a:xfrm>
            <a:off x="2633709" y="3879477"/>
            <a:ext cx="982327" cy="539205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user\Downloads\насекомые\скачанные файлы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51" b="71134"/>
          <a:stretch/>
        </p:blipFill>
        <p:spPr bwMode="auto">
          <a:xfrm>
            <a:off x="2905395" y="5590290"/>
            <a:ext cx="514350" cy="5334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C:\Users\user\Downloads\насекомые\скачанные файлы (4).jpg"/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-1" r="6667" b="2994"/>
          <a:stretch/>
        </p:blipFill>
        <p:spPr bwMode="auto">
          <a:xfrm>
            <a:off x="4283968" y="760859"/>
            <a:ext cx="925164" cy="582871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4103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user\Downloads\насекомые\скачанные файлы (11)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4" t="53788" r="6807" b="5303"/>
          <a:stretch/>
        </p:blipFill>
        <p:spPr bwMode="auto">
          <a:xfrm>
            <a:off x="323528" y="188640"/>
            <a:ext cx="5544616" cy="432048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Объект 3" descr="C:\Users\user\Downloads\насекомые\скачанные файлы (11).jp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4" t="53788" r="6807" b="5303"/>
          <a:stretch/>
        </p:blipFill>
        <p:spPr bwMode="auto">
          <a:xfrm>
            <a:off x="6948264" y="4869160"/>
            <a:ext cx="1656184" cy="1656184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8280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11124728" y="274638"/>
            <a:ext cx="57606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 descr="http://stat17.privet.ru/lr/091fbd78b1a547b04f0fb8233695e0a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7696" y="412836"/>
            <a:ext cx="8418156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img-fotki.yandex.ru/get/4314/annaze63.a0/0_3a8a4_bb040935_L.jpg"/>
          <p:cNvPicPr/>
          <p:nvPr/>
        </p:nvPicPr>
        <p:blipFill>
          <a:blip r:embed="rId3" cstate="print"/>
          <a:srcRect l="6731" t="3935" r="31250" b="4630"/>
          <a:stretch>
            <a:fillRect/>
          </a:stretch>
        </p:blipFill>
        <p:spPr bwMode="auto">
          <a:xfrm>
            <a:off x="6288004" y="4273575"/>
            <a:ext cx="516244" cy="88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tat21.privet.ru/lr/0c1b09392ec92f43964a6123d57cd84e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624" y="2282669"/>
            <a:ext cx="728236" cy="858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poetryclub.com.ua/upload/poem_all/00225738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93916" y="651276"/>
            <a:ext cx="717245" cy="65890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adgustum.ru/products_pictures/04-046.jpg"/>
          <p:cNvPicPr/>
          <p:nvPr/>
        </p:nvPicPr>
        <p:blipFill rotWithShape="1">
          <a:blip r:embed="rId6" cstate="print"/>
          <a:srcRect l="-27500" r="-1"/>
          <a:stretch/>
        </p:blipFill>
        <p:spPr bwMode="auto">
          <a:xfrm>
            <a:off x="3614755" y="1688391"/>
            <a:ext cx="611232" cy="51503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.pixland.uz/u8321f256952.jpg"/>
          <p:cNvPicPr/>
          <p:nvPr/>
        </p:nvPicPr>
        <p:blipFill rotWithShape="1">
          <a:blip r:embed="rId7" cstate="print"/>
          <a:srcRect/>
          <a:stretch/>
        </p:blipFill>
        <p:spPr bwMode="auto">
          <a:xfrm>
            <a:off x="8265283" y="858555"/>
            <a:ext cx="507389" cy="721910"/>
          </a:xfrm>
          <a:prstGeom prst="ellipse">
            <a:avLst/>
          </a:prstGeom>
          <a:solidFill>
            <a:schemeClr val="bg2"/>
          </a:solidFill>
          <a:ln>
            <a:noFill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0" name="Рисунок 9" descr="http://img-fotki.yandex.ru/get/5304/101507091.22b/0_889e7_f875d8b8_XL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362884">
            <a:off x="3368834" y="2529504"/>
            <a:ext cx="830580" cy="947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ownloads\насекомые\скачанные файлы (11)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4" t="53788" r="6807" b="5303"/>
          <a:stretch/>
        </p:blipFill>
        <p:spPr bwMode="auto">
          <a:xfrm>
            <a:off x="2633709" y="3879477"/>
            <a:ext cx="982327" cy="539205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user\Downloads\насекомые\скачанные файлы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51" b="71134"/>
          <a:stretch/>
        </p:blipFill>
        <p:spPr bwMode="auto">
          <a:xfrm>
            <a:off x="3036741" y="5589240"/>
            <a:ext cx="514350" cy="5334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C:\Users\user\Downloads\насекомые\скачанные файлы (4).jpg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-1" r="6667" b="2994"/>
          <a:stretch/>
        </p:blipFill>
        <p:spPr bwMode="auto">
          <a:xfrm>
            <a:off x="4395356" y="858556"/>
            <a:ext cx="804540" cy="539766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824748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насекомые\images (10)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85" t="47119" r="32829" b="29343"/>
          <a:stretch/>
        </p:blipFill>
        <p:spPr bwMode="auto">
          <a:xfrm>
            <a:off x="34765" y="4725144"/>
            <a:ext cx="1860866" cy="1381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ownloads\насекомые\images (10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85" t="47119" r="32829" b="29343"/>
          <a:stretch/>
        </p:blipFill>
        <p:spPr bwMode="auto">
          <a:xfrm>
            <a:off x="1814895" y="4725144"/>
            <a:ext cx="1860866" cy="1381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ownloads\насекомые\images (10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85" t="47119" r="32829" b="29343"/>
          <a:stretch/>
        </p:blipFill>
        <p:spPr bwMode="auto">
          <a:xfrm>
            <a:off x="3679137" y="4725144"/>
            <a:ext cx="1860866" cy="1381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ownloads\насекомые\images (10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85" t="47119" r="32829" b="29343"/>
          <a:stretch/>
        </p:blipFill>
        <p:spPr bwMode="auto">
          <a:xfrm>
            <a:off x="5405630" y="4653136"/>
            <a:ext cx="1860866" cy="1381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user\Downloads\насекомые\images (10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85" t="47119" r="32829" b="29343"/>
          <a:stretch/>
        </p:blipFill>
        <p:spPr bwMode="auto">
          <a:xfrm>
            <a:off x="7211123" y="4653136"/>
            <a:ext cx="1860866" cy="1381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user\Downloads\насекомые\images (10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7" t="26377" r="63698" b="55678"/>
          <a:stretch/>
        </p:blipFill>
        <p:spPr bwMode="auto">
          <a:xfrm>
            <a:off x="191521" y="2780928"/>
            <a:ext cx="1704110" cy="106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user\Downloads\насекомые\images (10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7" t="26377" r="63698" b="55678"/>
          <a:stretch/>
        </p:blipFill>
        <p:spPr bwMode="auto">
          <a:xfrm>
            <a:off x="2036619" y="2775426"/>
            <a:ext cx="1704110" cy="106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user\Downloads\насекомые\images (10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7" t="26377" r="63698" b="55678"/>
          <a:stretch/>
        </p:blipFill>
        <p:spPr bwMode="auto">
          <a:xfrm>
            <a:off x="3900374" y="2759531"/>
            <a:ext cx="1704110" cy="106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user\Downloads\насекомые\images (10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7" t="26377" r="63698" b="55678"/>
          <a:stretch/>
        </p:blipFill>
        <p:spPr bwMode="auto">
          <a:xfrm>
            <a:off x="5571772" y="2780928"/>
            <a:ext cx="1704110" cy="106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user\Downloads\насекомые\images (10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7" t="26377" r="63698" b="55678"/>
          <a:stretch/>
        </p:blipFill>
        <p:spPr bwMode="auto">
          <a:xfrm>
            <a:off x="7275882" y="2780928"/>
            <a:ext cx="1704110" cy="106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user\Downloads\насекомые\images (10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71" t="82543"/>
          <a:stretch/>
        </p:blipFill>
        <p:spPr bwMode="auto">
          <a:xfrm>
            <a:off x="122681" y="801790"/>
            <a:ext cx="1841789" cy="1037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user\Downloads\насекомые\images (10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71" t="82543"/>
          <a:stretch/>
        </p:blipFill>
        <p:spPr bwMode="auto">
          <a:xfrm>
            <a:off x="1844581" y="801791"/>
            <a:ext cx="1841789" cy="1037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user\Downloads\насекомые\images (10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71" t="82543"/>
          <a:stretch/>
        </p:blipFill>
        <p:spPr bwMode="auto">
          <a:xfrm>
            <a:off x="3582169" y="806029"/>
            <a:ext cx="1841789" cy="1037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user\Downloads\насекомые\images (10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71" t="82543"/>
          <a:stretch/>
        </p:blipFill>
        <p:spPr bwMode="auto">
          <a:xfrm>
            <a:off x="5431103" y="833323"/>
            <a:ext cx="1841789" cy="1037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user\Downloads\насекомые\images (10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71" t="82543"/>
          <a:stretch/>
        </p:blipFill>
        <p:spPr bwMode="auto">
          <a:xfrm>
            <a:off x="7230200" y="833323"/>
            <a:ext cx="1841789" cy="1037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5661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11124728" y="274638"/>
            <a:ext cx="57606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 descr="http://stat17.privet.ru/lr/091fbd78b1a547b04f0fb8233695e0a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7696" y="412836"/>
            <a:ext cx="8418156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img-fotki.yandex.ru/get/4314/annaze63.a0/0_3a8a4_bb040935_L.jpg"/>
          <p:cNvPicPr/>
          <p:nvPr/>
        </p:nvPicPr>
        <p:blipFill>
          <a:blip r:embed="rId3" cstate="print"/>
          <a:srcRect l="6731" t="3935" r="31250" b="4630"/>
          <a:stretch>
            <a:fillRect/>
          </a:stretch>
        </p:blipFill>
        <p:spPr bwMode="auto">
          <a:xfrm>
            <a:off x="6288004" y="4273575"/>
            <a:ext cx="516244" cy="88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tat21.privet.ru/lr/0c1b09392ec92f43964a6123d57cd84e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624" y="2282669"/>
            <a:ext cx="728236" cy="858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poetryclub.com.ua/upload/poem_all/00225738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93916" y="651276"/>
            <a:ext cx="717245" cy="65890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adgustum.ru/products_pictures/04-046.jpg"/>
          <p:cNvPicPr/>
          <p:nvPr/>
        </p:nvPicPr>
        <p:blipFill rotWithShape="1">
          <a:blip r:embed="rId6" cstate="print"/>
          <a:srcRect l="-27500" r="-1"/>
          <a:stretch/>
        </p:blipFill>
        <p:spPr bwMode="auto">
          <a:xfrm>
            <a:off x="3614755" y="1466957"/>
            <a:ext cx="611232" cy="51503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.pixland.uz/u8321f256952.jpg"/>
          <p:cNvPicPr/>
          <p:nvPr/>
        </p:nvPicPr>
        <p:blipFill rotWithShape="1">
          <a:blip r:embed="rId7" cstate="print"/>
          <a:srcRect/>
          <a:stretch/>
        </p:blipFill>
        <p:spPr bwMode="auto">
          <a:xfrm>
            <a:off x="8265283" y="858555"/>
            <a:ext cx="507389" cy="721910"/>
          </a:xfrm>
          <a:prstGeom prst="ellipse">
            <a:avLst/>
          </a:prstGeom>
          <a:solidFill>
            <a:schemeClr val="bg2"/>
          </a:solidFill>
          <a:ln>
            <a:noFill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0" name="Рисунок 9" descr="http://img-fotki.yandex.ru/get/5304/101507091.22b/0_889e7_f875d8b8_XL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362884">
            <a:off x="3368834" y="2529504"/>
            <a:ext cx="830580" cy="947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ownloads\насекомые\скачанные файлы (11)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4" t="53788" r="6807" b="5303"/>
          <a:stretch/>
        </p:blipFill>
        <p:spPr bwMode="auto">
          <a:xfrm>
            <a:off x="2633709" y="3879477"/>
            <a:ext cx="982327" cy="539205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user\Downloads\насекомые\скачанные файлы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51" b="71134"/>
          <a:stretch/>
        </p:blipFill>
        <p:spPr bwMode="auto">
          <a:xfrm>
            <a:off x="3036741" y="5589240"/>
            <a:ext cx="514350" cy="5334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C:\Users\user\Downloads\насекомые\скачанные файлы (4).jpg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-1" r="6667" b="2994"/>
          <a:stretch/>
        </p:blipFill>
        <p:spPr bwMode="auto">
          <a:xfrm>
            <a:off x="4395356" y="858556"/>
            <a:ext cx="804540" cy="539766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767971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11412760" y="274638"/>
            <a:ext cx="1224136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 descr="http://www.new-time.com.ua/images/stories/Stati/oduvanchik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3568" y="476672"/>
            <a:ext cx="763284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-fotki.yandex.ru/get/4705/cadi-1986.527/0_805e1_e63bb91e_X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3589" y="0"/>
            <a:ext cx="1196808" cy="127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585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11412760" y="274638"/>
            <a:ext cx="1224136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 descr="http://www.new-time.com.ua/images/stories/Stati/oduvanchik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552" y="476672"/>
            <a:ext cx="777686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-fotki.yandex.ru/get/4705/cadi-1986.527/0_805e1_e63bb91e_X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497428"/>
            <a:ext cx="111678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274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11412760" y="274638"/>
            <a:ext cx="1224136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 descr="http://www.new-time.com.ua/images/stories/Stati/oduvanchik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476672"/>
            <a:ext cx="727280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-fotki.yandex.ru/get/4705/cadi-1986.527/0_805e1_e63bb91e_X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276872"/>
            <a:ext cx="1412832" cy="156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274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11412760" y="274638"/>
            <a:ext cx="1224136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 descr="http://www.new-time.com.ua/images/stories/Stati/oduvanchik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548680"/>
            <a:ext cx="727280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-fotki.yandex.ru/get/4705/cadi-1986.527/0_805e1_e63bb91e_X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2924944"/>
            <a:ext cx="1340824" cy="127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274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11124728" y="274638"/>
            <a:ext cx="57606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 descr="http://stat17.privet.ru/lr/091fbd78b1a547b04f0fb8233695e0a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7696" y="412836"/>
            <a:ext cx="8418156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img-fotki.yandex.ru/get/4314/annaze63.a0/0_3a8a4_bb040935_L.jpg"/>
          <p:cNvPicPr/>
          <p:nvPr/>
        </p:nvPicPr>
        <p:blipFill>
          <a:blip r:embed="rId3" cstate="print"/>
          <a:srcRect l="6731" t="3935" r="31250" b="4630"/>
          <a:stretch>
            <a:fillRect/>
          </a:stretch>
        </p:blipFill>
        <p:spPr bwMode="auto">
          <a:xfrm>
            <a:off x="6288004" y="4273575"/>
            <a:ext cx="516244" cy="88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tat21.privet.ru/lr/0c1b09392ec92f43964a6123d57cd84e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624" y="2282669"/>
            <a:ext cx="728236" cy="858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poetryclub.com.ua/upload/poem_all/00225738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93916" y="651276"/>
            <a:ext cx="717245" cy="65890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adgustum.ru/products_pictures/04-046.jpg"/>
          <p:cNvPicPr/>
          <p:nvPr/>
        </p:nvPicPr>
        <p:blipFill rotWithShape="1">
          <a:blip r:embed="rId6" cstate="print"/>
          <a:srcRect l="-27500" r="-1"/>
          <a:stretch/>
        </p:blipFill>
        <p:spPr bwMode="auto">
          <a:xfrm>
            <a:off x="3614755" y="1688391"/>
            <a:ext cx="611232" cy="51503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.pixland.uz/u8321f256952.jpg"/>
          <p:cNvPicPr/>
          <p:nvPr/>
        </p:nvPicPr>
        <p:blipFill rotWithShape="1">
          <a:blip r:embed="rId7" cstate="print"/>
          <a:srcRect/>
          <a:stretch/>
        </p:blipFill>
        <p:spPr bwMode="auto">
          <a:xfrm>
            <a:off x="8265283" y="858555"/>
            <a:ext cx="507389" cy="721910"/>
          </a:xfrm>
          <a:prstGeom prst="ellipse">
            <a:avLst/>
          </a:prstGeom>
          <a:solidFill>
            <a:schemeClr val="bg2"/>
          </a:solidFill>
          <a:ln>
            <a:noFill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0" name="Рисунок 9" descr="http://img-fotki.yandex.ru/get/5304/101507091.22b/0_889e7_f875d8b8_XL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362884">
            <a:off x="3368834" y="2529504"/>
            <a:ext cx="830580" cy="947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ownloads\насекомые\скачанные файлы (11)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4" t="53788" r="6807" b="5303"/>
          <a:stretch/>
        </p:blipFill>
        <p:spPr bwMode="auto">
          <a:xfrm>
            <a:off x="2633709" y="3879477"/>
            <a:ext cx="982327" cy="539205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user\Downloads\насекомые\скачанные файлы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51" b="71134"/>
          <a:stretch/>
        </p:blipFill>
        <p:spPr bwMode="auto">
          <a:xfrm>
            <a:off x="3036741" y="5589240"/>
            <a:ext cx="514350" cy="5334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C:\Users\user\Downloads\насекомые\скачанные файлы (4).jpg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-1" r="6667" b="2994"/>
          <a:stretch/>
        </p:blipFill>
        <p:spPr bwMode="auto">
          <a:xfrm>
            <a:off x="4395356" y="858556"/>
            <a:ext cx="804540" cy="539766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824748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908704" y="274638"/>
            <a:ext cx="288032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 descr="http://img-fotki.yandex.ru/get/5304/101507091.22b/0_889e7_f875d8b8_XL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362884">
            <a:off x="6368483" y="4734242"/>
            <a:ext cx="1754596" cy="1771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-fotki.yandex.ru/get/5304/101507091.22b/0_889e7_f875d8b8_X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362884">
            <a:off x="803546" y="856647"/>
            <a:ext cx="2771303" cy="3128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g-fotki.yandex.ru/get/5304/101507091.22b/0_889e7_f875d8b8_X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362884">
            <a:off x="6848109" y="1289806"/>
            <a:ext cx="1639930" cy="1860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Объект 3" descr="http://img-fotki.yandex.ru/get/5304/101507091.22b/0_889e7_f875d8b8_XL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362884">
            <a:off x="4870277" y="2888725"/>
            <a:ext cx="2077227" cy="168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Объект 3" descr="http://img-fotki.yandex.ru/get/5304/101507091.22b/0_889e7_f875d8b8_XL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362884">
            <a:off x="3762861" y="4575271"/>
            <a:ext cx="2077227" cy="168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Объект 3" descr="http://img-fotki.yandex.ru/get/5304/101507091.22b/0_889e7_f875d8b8_XL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362884">
            <a:off x="7295587" y="3138619"/>
            <a:ext cx="1645219" cy="168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5555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poetryclub.com.ua/upload/poem_all/00225738.jpg"/>
          <p:cNvPicPr>
            <a:picLocks noGrp="1"/>
          </p:cNvPicPr>
          <p:nvPr>
            <p:ph idx="1"/>
          </p:nvPr>
        </p:nvPicPr>
        <p:blipFill rotWithShape="1">
          <a:blip r:embed="rId2"/>
          <a:srcRect l="-1" t="1" r="-11292" b="-13840"/>
          <a:stretch/>
        </p:blipFill>
        <p:spPr bwMode="auto">
          <a:xfrm>
            <a:off x="4716017" y="1951616"/>
            <a:ext cx="4109328" cy="39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3" descr="http://www.poetryclub.com.ua/upload/poem_all/00225738.jpg"/>
          <p:cNvPicPr>
            <a:picLocks/>
          </p:cNvPicPr>
          <p:nvPr/>
        </p:nvPicPr>
        <p:blipFill rotWithShape="1">
          <a:blip r:embed="rId2"/>
          <a:srcRect l="-1" t="1" r="-11292" b="-13840"/>
          <a:stretch/>
        </p:blipFill>
        <p:spPr bwMode="auto">
          <a:xfrm>
            <a:off x="2184553" y="235104"/>
            <a:ext cx="1445033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3" descr="http://www.poetryclub.com.ua/upload/poem_all/00225738.jpg"/>
          <p:cNvPicPr>
            <a:picLocks/>
          </p:cNvPicPr>
          <p:nvPr/>
        </p:nvPicPr>
        <p:blipFill rotWithShape="1">
          <a:blip r:embed="rId2"/>
          <a:srcRect l="-1" t="1" r="-11292" b="-13840"/>
          <a:stretch/>
        </p:blipFill>
        <p:spPr bwMode="auto">
          <a:xfrm>
            <a:off x="974036" y="2420888"/>
            <a:ext cx="1445033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Объект 3" descr="http://www.poetryclub.com.ua/upload/poem_all/00225738.jpg"/>
          <p:cNvPicPr>
            <a:picLocks/>
          </p:cNvPicPr>
          <p:nvPr/>
        </p:nvPicPr>
        <p:blipFill rotWithShape="1">
          <a:blip r:embed="rId2"/>
          <a:srcRect l="-1" t="1" r="-11292" b="-13840"/>
          <a:stretch/>
        </p:blipFill>
        <p:spPr bwMode="auto">
          <a:xfrm>
            <a:off x="395536" y="316561"/>
            <a:ext cx="1445033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Объект 3" descr="http://www.poetryclub.com.ua/upload/poem_all/00225738.jpg"/>
          <p:cNvPicPr>
            <a:picLocks/>
          </p:cNvPicPr>
          <p:nvPr/>
        </p:nvPicPr>
        <p:blipFill rotWithShape="1">
          <a:blip r:embed="rId2"/>
          <a:srcRect l="-1" t="1" r="-11292" b="-13840"/>
          <a:stretch/>
        </p:blipFill>
        <p:spPr bwMode="auto">
          <a:xfrm>
            <a:off x="392678" y="1529299"/>
            <a:ext cx="1445033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Объект 3" descr="http://www.poetryclub.com.ua/upload/poem_all/00225738.jpg"/>
          <p:cNvPicPr>
            <a:picLocks/>
          </p:cNvPicPr>
          <p:nvPr/>
        </p:nvPicPr>
        <p:blipFill rotWithShape="1">
          <a:blip r:embed="rId2"/>
          <a:srcRect l="-1" t="1" r="-11292" b="-13840"/>
          <a:stretch/>
        </p:blipFill>
        <p:spPr bwMode="auto">
          <a:xfrm>
            <a:off x="1837711" y="1298699"/>
            <a:ext cx="1445033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64144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</TotalTime>
  <Words>1</Words>
  <Application>Microsoft Office PowerPoint</Application>
  <PresentationFormat>Экран (4:3)</PresentationFormat>
  <Paragraphs>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Насекомые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user</cp:lastModifiedBy>
  <cp:revision>27</cp:revision>
  <dcterms:created xsi:type="dcterms:W3CDTF">2015-04-22T06:46:13Z</dcterms:created>
  <dcterms:modified xsi:type="dcterms:W3CDTF">2016-05-16T06:48:48Z</dcterms:modified>
</cp:coreProperties>
</file>