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4" r:id="rId3"/>
    <p:sldId id="265" r:id="rId4"/>
    <p:sldId id="266" r:id="rId5"/>
    <p:sldId id="258" r:id="rId6"/>
    <p:sldId id="267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D841BA-919B-4692-9299-7460DC35A6CE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B9477D-B02A-4A53-845C-D0BCB29B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332656"/>
            <a:ext cx="864096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Краткосрочный  проект  </a:t>
            </a:r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« Красная книга России»</a:t>
            </a:r>
          </a:p>
          <a:p>
            <a:pPr algn="ctr"/>
            <a:r>
              <a:rPr lang="ru-RU" dirty="0" smtClean="0"/>
              <a:t>Старшая группа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mtClean="0"/>
              <a:t>Выполнил воспитатель</a:t>
            </a:r>
            <a:endParaRPr lang="ru-RU" dirty="0" smtClean="0"/>
          </a:p>
          <a:p>
            <a:r>
              <a:rPr lang="ru-RU" dirty="0" smtClean="0"/>
              <a:t>старшей группы :</a:t>
            </a:r>
          </a:p>
          <a:p>
            <a:r>
              <a:rPr lang="ru-RU" dirty="0" err="1" smtClean="0"/>
              <a:t>Ляцкая</a:t>
            </a:r>
            <a:r>
              <a:rPr lang="ru-RU" dirty="0" smtClean="0"/>
              <a:t> Н. Н. </a:t>
            </a:r>
          </a:p>
          <a:p>
            <a:r>
              <a:rPr lang="ru-RU" dirty="0" smtClean="0"/>
              <a:t>                                                                      2017г.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583277"/>
            <a:ext cx="84249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Актуальность: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ahoma" pitchFamily="34" charset="0"/>
              </a:rPr>
              <a:t> Воспитание экологической культуры – одно из важных направлений всестороннего развития личности дошкольника. Сложная экологическая обстановка в мире, её тяжелые последствия, экология родного края, засорение среды обитания – все это показывает необходимость экологического образования детей в детском саду. Участие дошкольников в проекте «Красная книга России» позволит обогатить их знания о природе родного края, заставит задуматься о необходимости сохранять и беречь природу, покажет возможность каждого человека внести свой вклад в сохранение окружающей среды.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23528" y="3657897"/>
            <a:ext cx="79928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609600" algn="l"/>
              </a:tabLst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4581129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u="sng" dirty="0" smtClean="0"/>
              <a:t> Задачи проекта:</a:t>
            </a:r>
            <a:endParaRPr lang="ru-RU" sz="1400" dirty="0" smtClean="0"/>
          </a:p>
          <a:p>
            <a:pPr algn="just"/>
            <a:r>
              <a:rPr lang="ru-RU" sz="1400" dirty="0" smtClean="0"/>
              <a:t>Изучить историю Красной книги и её содержание.</a:t>
            </a:r>
          </a:p>
          <a:p>
            <a:pPr algn="just"/>
            <a:r>
              <a:rPr lang="ru-RU" sz="1400" dirty="0" smtClean="0"/>
              <a:t>Выяснить, какие животные находятся на грани исчезновения, а какие исчезли безвозвратно.</a:t>
            </a:r>
          </a:p>
          <a:p>
            <a:pPr algn="just"/>
            <a:r>
              <a:rPr lang="ru-RU" sz="1400" dirty="0" smtClean="0"/>
              <a:t>Освоить основы экологической грамотности.</a:t>
            </a:r>
          </a:p>
          <a:p>
            <a:pPr algn="just"/>
            <a:r>
              <a:rPr lang="ru-RU" sz="1400" dirty="0" smtClean="0"/>
              <a:t>Воспитание чувства доброты и сострадания ко всему живому.</a:t>
            </a:r>
          </a:p>
          <a:p>
            <a:pPr algn="just"/>
            <a:r>
              <a:rPr lang="ru-RU" sz="1400" dirty="0" smtClean="0"/>
              <a:t>Развитие уже имеющихся знаний, наблюдений и коммуникативных умений.</a:t>
            </a:r>
          </a:p>
          <a:p>
            <a:pPr algn="just"/>
            <a:r>
              <a:rPr lang="ru-RU" sz="1400" dirty="0" smtClean="0"/>
              <a:t>Развитие навыков наблюдательности , совместной исследовательской работы при изучении отдельных видов растений и животных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636912"/>
            <a:ext cx="86409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/>
              <a:t>Цели проекта:</a:t>
            </a:r>
            <a:endParaRPr lang="ru-RU" sz="1400" dirty="0" smtClean="0"/>
          </a:p>
          <a:p>
            <a:pPr algn="just"/>
            <a:r>
              <a:rPr lang="ru-RU" sz="1400" dirty="0" smtClean="0"/>
              <a:t>        Образовательные: познакомить дошкольников с Красной книгой, историей её создания и её структурой; совершенствовать их практические  умения и навыки; раскрыть основные причины сокращения численности видов животных и растений; изучить меры, необходимые для их сохранения.</a:t>
            </a:r>
          </a:p>
          <a:p>
            <a:pPr algn="just"/>
            <a:r>
              <a:rPr lang="ru-RU" sz="1400" dirty="0" smtClean="0"/>
              <a:t>Развивающие: привить чувства сопереживания к проблемам окружающей природы; побудить их быть активными защитниками природы.</a:t>
            </a:r>
          </a:p>
          <a:p>
            <a:pPr algn="just"/>
            <a:r>
              <a:rPr lang="ru-RU" sz="1400" dirty="0" smtClean="0"/>
              <a:t>Воспитательные: воспитывать бережное отношение к растениям и животным; воспитывать умение работать с источниками информации; помочь осознать, что главная общечеловеческая ценность – жизнь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0648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Формы реализации:</a:t>
            </a:r>
            <a:endParaRPr lang="ru-RU" dirty="0" smtClean="0"/>
          </a:p>
          <a:p>
            <a:r>
              <a:rPr lang="ru-RU" dirty="0" smtClean="0"/>
              <a:t>интегрированные НОД</a:t>
            </a:r>
          </a:p>
          <a:p>
            <a:r>
              <a:rPr lang="ru-RU" dirty="0" smtClean="0"/>
              <a:t>беседы</a:t>
            </a:r>
          </a:p>
          <a:p>
            <a:r>
              <a:rPr lang="ru-RU" dirty="0" smtClean="0"/>
              <a:t>оснащение предметно-пространственной</a:t>
            </a:r>
          </a:p>
          <a:p>
            <a:r>
              <a:rPr lang="ru-RU" dirty="0" smtClean="0"/>
              <a:t> среды</a:t>
            </a:r>
          </a:p>
          <a:p>
            <a:r>
              <a:rPr lang="ru-RU" dirty="0" smtClean="0"/>
              <a:t>работа с родителями</a:t>
            </a:r>
          </a:p>
          <a:p>
            <a:r>
              <a:rPr lang="ru-RU" dirty="0" smtClean="0"/>
              <a:t>игровые технологии</a:t>
            </a:r>
          </a:p>
          <a:p>
            <a:endParaRPr lang="ru-RU" u="sng" dirty="0" smtClean="0"/>
          </a:p>
          <a:p>
            <a:r>
              <a:rPr lang="ru-RU" u="sng" dirty="0" smtClean="0"/>
              <a:t>Результат проекта:</a:t>
            </a:r>
            <a:endParaRPr lang="ru-RU" dirty="0" smtClean="0"/>
          </a:p>
          <a:p>
            <a:r>
              <a:rPr lang="ru-RU" dirty="0" smtClean="0"/>
              <a:t>Создание коллективной книги «Красная книга, или  Возьмем под защиту»</a:t>
            </a:r>
          </a:p>
          <a:p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userapi.com/c638824/v638824345/2a5e3/4XzAvai2lH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2" y="1196752"/>
            <a:ext cx="3360373" cy="2520280"/>
          </a:xfrm>
          <a:prstGeom prst="rect">
            <a:avLst/>
          </a:prstGeom>
          <a:noFill/>
        </p:spPr>
      </p:pic>
      <p:pic>
        <p:nvPicPr>
          <p:cNvPr id="3" name="Picture 4" descr="https://pp.userapi.com/c638824/v638824345/2a5fe/srSPYjW5f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178750"/>
            <a:ext cx="3384376" cy="2538282"/>
          </a:xfrm>
          <a:prstGeom prst="rect">
            <a:avLst/>
          </a:prstGeom>
          <a:noFill/>
        </p:spPr>
      </p:pic>
      <p:pic>
        <p:nvPicPr>
          <p:cNvPr id="4" name="Picture 6" descr="https://pp.userapi.com/c638824/v638824345/2a5c8/BjaJWmYgIK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3936437" cy="2952328"/>
          </a:xfrm>
          <a:prstGeom prst="rect">
            <a:avLst/>
          </a:prstGeom>
          <a:noFill/>
        </p:spPr>
      </p:pic>
      <p:pic>
        <p:nvPicPr>
          <p:cNvPr id="5" name="Picture 8" descr="https://pp.userapi.com/c638824/v638824345/2a5d1/lbIx-Tv2aK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8012" y="3789040"/>
            <a:ext cx="3936436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3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Дети, совместно с родителями, выполнили поделки и рисунки о животных и растениях красной книги России.</a:t>
            </a:r>
          </a:p>
          <a:p>
            <a:pPr algn="ctr"/>
            <a:r>
              <a:rPr lang="ru-RU" dirty="0" smtClean="0"/>
              <a:t>Делились интересными фактами  с друзьями.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pp.userapi.com/c638824/v638824345/2a610/RfXc00K2Rx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692696"/>
            <a:ext cx="2784310" cy="2088232"/>
          </a:xfrm>
          <a:prstGeom prst="rect">
            <a:avLst/>
          </a:prstGeom>
          <a:noFill/>
        </p:spPr>
      </p:pic>
      <p:pic>
        <p:nvPicPr>
          <p:cNvPr id="52228" name="Picture 4" descr="https://pp.userapi.com/c638824/v638824345/2a619/FNtNvJ6rM1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556792"/>
            <a:ext cx="3456382" cy="4608512"/>
          </a:xfrm>
          <a:prstGeom prst="rect">
            <a:avLst/>
          </a:prstGeom>
          <a:noFill/>
        </p:spPr>
      </p:pic>
      <p:pic>
        <p:nvPicPr>
          <p:cNvPr id="52230" name="Picture 6" descr="https://pp.userapi.com/c638824/v638824345/2a62b/oCTTDEw_lc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2376263" cy="3168352"/>
          </a:xfrm>
          <a:prstGeom prst="rect">
            <a:avLst/>
          </a:prstGeom>
          <a:noFill/>
        </p:spPr>
      </p:pic>
      <p:pic>
        <p:nvPicPr>
          <p:cNvPr id="52232" name="Picture 8" descr="https://pp.userapi.com/c638824/v638824345/2a63d/MM9FSsQGG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980728"/>
            <a:ext cx="2496277" cy="1872208"/>
          </a:xfrm>
          <a:prstGeom prst="rect">
            <a:avLst/>
          </a:prstGeom>
          <a:noFill/>
        </p:spPr>
      </p:pic>
      <p:pic>
        <p:nvPicPr>
          <p:cNvPr id="6" name="Picture 8" descr="https://pp.userapi.com/c638824/v638824345/2a526/OXc3vM6ZK1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996952"/>
            <a:ext cx="2484276" cy="33123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260648"/>
            <a:ext cx="4796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Проведение акции «Принеси книгу о природе»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pp.userapi.com/c638824/v638824345/2aa56/7yAPp3My27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149080"/>
            <a:ext cx="2808312" cy="2097458"/>
          </a:xfrm>
          <a:prstGeom prst="rect">
            <a:avLst/>
          </a:prstGeom>
          <a:noFill/>
        </p:spPr>
      </p:pic>
      <p:pic>
        <p:nvPicPr>
          <p:cNvPr id="24578" name="Picture 2" descr="https://pp.userapi.com/c638824/v638824345/2aa71/3Md0iC7oT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5495506" cy="4104456"/>
          </a:xfrm>
          <a:prstGeom prst="rect">
            <a:avLst/>
          </a:prstGeom>
          <a:noFill/>
        </p:spPr>
      </p:pic>
      <p:pic>
        <p:nvPicPr>
          <p:cNvPr id="4" name="Picture 8" descr="https://pp.userapi.com/c638824/v638824345/2aa4d/jMoQW-pp0e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6632"/>
            <a:ext cx="4536504" cy="3388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Закрепление знаний запрещающих экологических знаков в рисовании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userapi.com/c837725/v837725345/2c7f0/fkxXiG9Rp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320479" cy="3240360"/>
          </a:xfrm>
          <a:prstGeom prst="rect">
            <a:avLst/>
          </a:prstGeom>
          <a:noFill/>
        </p:spPr>
      </p:pic>
      <p:pic>
        <p:nvPicPr>
          <p:cNvPr id="7172" name="Picture 4" descr="https://pp.userapi.com/c837725/v837725345/2c7e7/FdjSMf91x8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9552" y="332656"/>
            <a:ext cx="3888432" cy="2916325"/>
          </a:xfrm>
          <a:prstGeom prst="rect">
            <a:avLst/>
          </a:prstGeom>
          <a:noFill/>
        </p:spPr>
      </p:pic>
      <p:pic>
        <p:nvPicPr>
          <p:cNvPr id="7174" name="Picture 6" descr="https://pp.userapi.com/c837725/v837725345/2c7de/T6sxFFLHF7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501008"/>
            <a:ext cx="4320480" cy="324036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0072" y="692696"/>
            <a:ext cx="3923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Слушаем звуки природы, </a:t>
            </a:r>
          </a:p>
          <a:p>
            <a:r>
              <a:rPr lang="ru-RU" sz="2000" dirty="0" smtClean="0"/>
              <a:t>играем в подвижные игры</a:t>
            </a:r>
          </a:p>
          <a:p>
            <a:r>
              <a:rPr lang="ru-RU" sz="2000" dirty="0" smtClean="0"/>
              <a:t>Занимаемся </a:t>
            </a:r>
            <a:r>
              <a:rPr lang="ru-RU" sz="2000" dirty="0" err="1" smtClean="0"/>
              <a:t>логоритмикой</a:t>
            </a:r>
            <a:endParaRPr lang="ru-RU" sz="2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255</TotalTime>
  <Words>230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31</cp:revision>
  <dcterms:created xsi:type="dcterms:W3CDTF">2017-04-09T14:40:18Z</dcterms:created>
  <dcterms:modified xsi:type="dcterms:W3CDTF">2017-10-12T17:32:43Z</dcterms:modified>
</cp:coreProperties>
</file>