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8" autoAdjust="0"/>
    <p:restoredTop sz="94660"/>
  </p:normalViewPr>
  <p:slideViewPr>
    <p:cSldViewPr>
      <p:cViewPr varScale="1">
        <p:scale>
          <a:sx n="68" d="100"/>
          <a:sy n="68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r>
              <a:rPr lang="ru-RU" dirty="0"/>
              <a:t>Математика в  моей профессии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62600" y="5105400"/>
            <a:ext cx="3581400" cy="1752600"/>
          </a:xfrm>
        </p:spPr>
        <p:txBody>
          <a:bodyPr/>
          <a:lstStyle/>
          <a:p>
            <a:r>
              <a:rPr lang="ru-RU" dirty="0"/>
              <a:t>Выполнил студент группы ЭО-61</a:t>
            </a:r>
          </a:p>
          <a:p>
            <a:r>
              <a:rPr lang="ru-RU" dirty="0"/>
              <a:t>Чередниченко М</a:t>
            </a:r>
          </a:p>
        </p:txBody>
      </p:sp>
      <p:pic>
        <p:nvPicPr>
          <p:cNvPr id="1026" name="Picture 2" descr="C:\Users\user\Desktop\Проги\1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3657600" cy="48006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Профессия электрик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/>
              <a:t> </a:t>
            </a:r>
            <a:r>
              <a:rPr lang="ru-RU" b="1" dirty="0"/>
              <a:t>Электрик</a:t>
            </a:r>
            <a:r>
              <a:rPr lang="ru-RU" dirty="0"/>
              <a:t> Специалист, занимающийся техническим обслуживанием, эксплуатацией и ремонтом электромеханического и технического оборудования на производстве и в быту, называется электриком. Данная профессия возникла в 19 веке вместе с появлением первых электростанций, и в первую очередь была вызвана необходимостью прокладывать провода и кабеля. Совершенствование электротехники привело к разветвлению профессии на более узкие специальности и в настоящее время их насчитывается несколько десятков: электрик-электромонтажник, электрик – электрослесарь, техник  электрик, электрик – электромеханик и проч. Огромная сфера обслуживания  данных специалистов начинается с автоматических выключателей, розеток и бытовой электропроводки, а заканчивается ремонтом линий электропередач, монтажом и наладкой электрооборудования, проектированием систем электроснабжения, измерением сопротивления изоляции кабеля и проч.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Профессия электрик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19600" y="2895600"/>
            <a:ext cx="4724400" cy="41148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Освоить профессию можно в профессионально-технических училищах, колледжах и техникумах. Электрик должен иметь базовые знания по физике, математике, черчению, прикладной механике. Знать устройство, технические характеристики и принципы действия обслуживаемых приборов, датчиков. Понимать виды и причины их повреждений, правила ремонта оборудования.</a:t>
            </a:r>
          </a:p>
        </p:txBody>
      </p:sp>
      <p:pic>
        <p:nvPicPr>
          <p:cNvPr id="2050" name="Picture 2" descr="C:\Users\user\Desktop\Проги\метал-003-768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3352800" cy="4953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Профессия электрик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38800" y="2743200"/>
            <a:ext cx="3505200" cy="39624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строительных, монтажных и ремонтно-строительных организациях выполняет слесарные работы при монтаже электроконструкций. Делает разметку электроконструкций с помощью геометрии и черчения по образцам и чертежам, устанавливает электрооборудование.</a:t>
            </a:r>
          </a:p>
        </p:txBody>
      </p:sp>
      <p:pic>
        <p:nvPicPr>
          <p:cNvPr id="3074" name="Picture 2" descr="C:\Users\user\Desktop\Проги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5334000" cy="50292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Требования к профессиональной подготовке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05000"/>
            <a:ext cx="9144000" cy="49530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Выпускник колледжа, освоивший специальность «Монтаж, наладка и эксплуатация электрооборудования промышленных и гражданских зданий» должен знать: основы электро и радиотехники, высшую математику, электрические схемы монтируемого оборудования, правила эксплуатации, ремонта и наладки обслуживаемого оборудования, правила техники безопасности; должен уметь: читать и составлять схемы, выполнять слесарные и сварочные работы, определять неисправности эксплуатируемого оборудования и устранять их.</a:t>
            </a:r>
          </a:p>
        </p:txBody>
      </p:sp>
    </p:spTree>
  </p:cSld>
  <p:clrMapOvr>
    <a:masterClrMapping/>
  </p:clrMapOvr>
  <p:transition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Какой же электрик без математики?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 Проверка наличия цепи и замеры переходных сопротивлений между заземлителями и заземляющими проводниками, заземляемым оборудованием (элементами) и заземляющими проводниками. Измерение сопротивления изоляций кабелей, обмоток электродвигателей, аппаратов, вторичных цепей и электропроводок, и электрооборудования напряжением до 1000В.– Чтобы справиться с этими задачами, электрику кроме специальных знаний: технические характеристики оборудования, виды повреждений, правила ремонта и проч., пригодятся базовые знания по математике, физике, черчению и механике.</a:t>
            </a:r>
          </a:p>
        </p:txBody>
      </p:sp>
    </p:spTree>
  </p:cSld>
  <p:clrMapOvr>
    <a:masterClrMapping/>
  </p:clrMapOvr>
  <p:transition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3352800"/>
          </a:xfrm>
        </p:spPr>
        <p:txBody>
          <a:bodyPr>
            <a:normAutofit/>
          </a:bodyPr>
          <a:lstStyle/>
          <a:p>
            <a:r>
              <a:rPr lang="ru-RU" sz="4400" dirty="0"/>
              <a:t>Спасибо за внимание </a:t>
            </a:r>
          </a:p>
        </p:txBody>
      </p:sp>
    </p:spTree>
  </p:cSld>
  <p:clrMapOvr>
    <a:masterClrMapping/>
  </p:clrMapOvr>
  <p:transition>
    <p:pull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</TotalTime>
  <Words>177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Математика в  моей профессии</vt:lpstr>
      <vt:lpstr>Профессия электрик </vt:lpstr>
      <vt:lpstr>Профессия электрик</vt:lpstr>
      <vt:lpstr>Профессия электрик</vt:lpstr>
      <vt:lpstr>Требования к профессиональной подготовке </vt:lpstr>
      <vt:lpstr>Какой же электрик без математики?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 моей профессии</dc:title>
  <dc:creator>user</dc:creator>
  <cp:lastModifiedBy>Mazur98</cp:lastModifiedBy>
  <cp:revision>7</cp:revision>
  <dcterms:created xsi:type="dcterms:W3CDTF">2017-02-23T01:10:22Z</dcterms:created>
  <dcterms:modified xsi:type="dcterms:W3CDTF">2017-05-30T07:05:39Z</dcterms:modified>
</cp:coreProperties>
</file>