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77" r:id="rId3"/>
    <p:sldId id="278" r:id="rId4"/>
    <p:sldId id="279" r:id="rId5"/>
    <p:sldId id="281" r:id="rId6"/>
    <p:sldId id="280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3" r:id="rId23"/>
    <p:sldId id="274" r:id="rId24"/>
    <p:sldId id="275" r:id="rId25"/>
    <p:sldId id="276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F131550-3363-4154-97E5-5998B3CE2BFC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CFF16DB-A292-46D1-9C68-58CA9F78B7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5865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DEDC3A-2A3A-4D18-B24D-8BEA9D506CA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443DA4-F6FA-47CE-86E1-881C2784094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2E9AA87-4AEB-4A6A-8016-F5D0E7C40B4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DF93EEA-CB40-4CB5-B282-5B805892472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2A1A3A7-FA6E-4D1B-A325-23181A5B153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4883AC-651D-499C-9281-DD00E7AD708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CDDDFA9-8D82-4E69-8CE0-3D842C32B05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DB09D75-1A17-402C-9822-02CBE049F41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AD2A15A-2E5B-4BD5-8DC7-B2A0917A143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D8071F8-4270-45C9-9E17-3B49380B158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7A2061F-D39A-49A3-BC5E-A0B2A0B2D3C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773B5-BBC4-48E3-A9B7-A88BB77E751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58B0ACD-D33E-49C1-8FF1-DB3540AF55E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9942029-D410-4A8F-9D7F-73C49ABA1E4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DF7B7FC-6B77-4B9D-99B4-AB0DC07A3BF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773B5-BBC4-48E3-A9B7-A88BB77E751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773B5-BBC4-48E3-A9B7-A88BB77E751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773B5-BBC4-48E3-A9B7-A88BB77E751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773B5-BBC4-48E3-A9B7-A88BB77E751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A6D8788-DB68-4728-912E-91B73CB9AAE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DFC8DE9-CC45-4D67-B3A1-5DFC87FD46E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8749F32-B714-492C-A2AC-1F9AAA5F12F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10E38-81CA-43A3-8E9A-5C9CD9368BC6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7C0F2-CE72-4FB1-A5DC-D4579FEBEA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DB112-8174-4970-8C78-01D72FFE99D5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C1852-6BEC-4892-8949-4E9544ECC1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E9BEA-D0A3-4F8F-A5D8-2D345994FD77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7C8E8-0290-4098-9C9E-C9F396D73D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123C5-ECB3-4212-B391-C03107C684A2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5180E-A735-4BC9-924C-98369E110D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85448-90F0-4A9A-BBDA-8948AF47D200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4022F-2A82-46D1-9954-2215B7F4DA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DFF82-BC11-4393-9EF7-6D30706A20FD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00AB3-FA41-4F5F-AC1C-B3FAFED75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B820A-81C1-406F-9FE5-DB59142572DC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49092-1E5E-492D-91C0-C6E6B37557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A041D-D319-4B56-9FC0-1738229C4F45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81B5C-9AB3-4A70-B884-71741A36D9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254C3-C74F-4CBE-A75F-FF58CB0E24B1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D8B38-1E57-4136-ABEF-F88BA81F3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BE3EF-88D4-4ED2-BC2A-529FE909FCE2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9C7D0-26B6-4CF5-8087-C5E2A81E7F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93045-905B-441D-B6A7-149409D615BF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E978F-FE77-4367-9017-B4964401C6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FA18F0A-F1AD-4561-B2BB-2E63C2E38DDC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C7A8EF5-27DD-4361-9C87-51E2C13E40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00113" y="2276475"/>
            <a:ext cx="7343775" cy="1296988"/>
          </a:xfrm>
          <a:prstGeom prst="roundRect">
            <a:avLst/>
          </a:prstGeom>
          <a:solidFill>
            <a:schemeClr val="accent3">
              <a:lumMod val="75000"/>
              <a:alpha val="72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chemeClr val="bg1"/>
                </a:solidFill>
              </a:rPr>
              <a:t>Читаем со зверятами</a:t>
            </a:r>
            <a:endParaRPr lang="ru-RU" sz="6600" b="1" dirty="0">
              <a:solidFill>
                <a:schemeClr val="bg1"/>
              </a:solidFill>
            </a:endParaRPr>
          </a:p>
        </p:txBody>
      </p:sp>
      <p:sp>
        <p:nvSpPr>
          <p:cNvPr id="14340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Урок обучения грамоте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«Чтение слогов с изученными буквами»</a:t>
            </a:r>
          </a:p>
        </p:txBody>
      </p:sp>
      <p:sp>
        <p:nvSpPr>
          <p:cNvPr id="7" name="Управляющая кнопка: сведения 6">
            <a:hlinkClick r:id="" action="ppaction://hlinkshowjump?jump=lastslide" highlightClick="1"/>
          </p:cNvPr>
          <p:cNvSpPr/>
          <p:nvPr/>
        </p:nvSpPr>
        <p:spPr>
          <a:xfrm>
            <a:off x="8388350" y="6165850"/>
            <a:ext cx="431800" cy="503238"/>
          </a:xfrm>
          <a:prstGeom prst="actionButtonInformat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76825" y="4581525"/>
            <a:ext cx="1655763" cy="10080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002060"/>
                </a:solidFill>
              </a:rPr>
              <a:t>Н</a:t>
            </a:r>
            <a:r>
              <a:rPr lang="ru-RU" sz="6600" b="1" dirty="0">
                <a:solidFill>
                  <a:srgbClr val="FF0000"/>
                </a:solidFill>
              </a:rPr>
              <a:t>О</a:t>
            </a:r>
          </a:p>
        </p:txBody>
      </p:sp>
      <p:pic>
        <p:nvPicPr>
          <p:cNvPr id="22535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339" y="4395788"/>
            <a:ext cx="1344685" cy="134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076825" y="4581525"/>
            <a:ext cx="1655763" cy="10080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002060"/>
                </a:solidFill>
              </a:rPr>
              <a:t>М</a:t>
            </a:r>
            <a:r>
              <a:rPr lang="ru-RU" sz="6600" b="1" dirty="0">
                <a:solidFill>
                  <a:srgbClr val="FF0000"/>
                </a:solidFill>
              </a:rPr>
              <a:t>У</a:t>
            </a:r>
          </a:p>
        </p:txBody>
      </p:sp>
      <p:pic>
        <p:nvPicPr>
          <p:cNvPr id="2458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5212" y="4384677"/>
            <a:ext cx="1485577" cy="1290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76825" y="4581525"/>
            <a:ext cx="1655763" cy="10080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002060"/>
                </a:solidFill>
              </a:rPr>
              <a:t>Н</a:t>
            </a:r>
            <a:r>
              <a:rPr lang="ru-RU" sz="6600" b="1" dirty="0">
                <a:solidFill>
                  <a:srgbClr val="FF0000"/>
                </a:solidFill>
              </a:rPr>
              <a:t>У</a:t>
            </a:r>
          </a:p>
        </p:txBody>
      </p:sp>
      <p:pic>
        <p:nvPicPr>
          <p:cNvPr id="26631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200169" y="4149725"/>
            <a:ext cx="1581256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076825" y="4581525"/>
            <a:ext cx="1943100" cy="10080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002060"/>
                </a:solidFill>
              </a:rPr>
              <a:t>М</a:t>
            </a:r>
            <a:r>
              <a:rPr lang="ru-RU" sz="6600" b="1" dirty="0">
                <a:solidFill>
                  <a:srgbClr val="FF0000"/>
                </a:solidFill>
              </a:rPr>
              <a:t>Ы</a:t>
            </a:r>
          </a:p>
        </p:txBody>
      </p:sp>
      <p:pic>
        <p:nvPicPr>
          <p:cNvPr id="28679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267880" y="4178300"/>
            <a:ext cx="1611969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76825" y="4581525"/>
            <a:ext cx="1655763" cy="10080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002060"/>
                </a:solidFill>
              </a:rPr>
              <a:t>Н</a:t>
            </a:r>
            <a:r>
              <a:rPr lang="ru-RU" sz="6600" b="1" dirty="0">
                <a:solidFill>
                  <a:srgbClr val="FF0000"/>
                </a:solidFill>
              </a:rPr>
              <a:t>Ы</a:t>
            </a:r>
          </a:p>
        </p:txBody>
      </p:sp>
      <p:pic>
        <p:nvPicPr>
          <p:cNvPr id="30727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123365" y="4381500"/>
            <a:ext cx="1970799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076825" y="4581525"/>
            <a:ext cx="1655763" cy="10080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00B050"/>
                </a:solidFill>
              </a:rPr>
              <a:t>М</a:t>
            </a:r>
            <a:r>
              <a:rPr lang="ru-RU" sz="6600" b="1" dirty="0">
                <a:solidFill>
                  <a:srgbClr val="FF0000"/>
                </a:solidFill>
              </a:rPr>
              <a:t>И</a:t>
            </a:r>
          </a:p>
        </p:txBody>
      </p:sp>
      <p:pic>
        <p:nvPicPr>
          <p:cNvPr id="3277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339375" y="4526285"/>
            <a:ext cx="1511901" cy="1231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76825" y="4581525"/>
            <a:ext cx="1655763" cy="10080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00B050"/>
                </a:solidFill>
              </a:rPr>
              <a:t>Н</a:t>
            </a:r>
            <a:r>
              <a:rPr lang="ru-RU" sz="6600" b="1" dirty="0">
                <a:solidFill>
                  <a:srgbClr val="FF0000"/>
                </a:solidFill>
              </a:rPr>
              <a:t>И</a:t>
            </a:r>
          </a:p>
        </p:txBody>
      </p:sp>
      <p:pic>
        <p:nvPicPr>
          <p:cNvPr id="34823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411871" y="3848100"/>
            <a:ext cx="1026653" cy="1840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76825" y="4581525"/>
            <a:ext cx="1655763" cy="10080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002060"/>
                </a:solidFill>
              </a:rPr>
              <a:t>М</a:t>
            </a:r>
            <a:r>
              <a:rPr lang="ru-RU" sz="6600" b="1" dirty="0">
                <a:solidFill>
                  <a:srgbClr val="FF0000"/>
                </a:solidFill>
              </a:rPr>
              <a:t>О</a:t>
            </a:r>
          </a:p>
        </p:txBody>
      </p:sp>
      <p:pic>
        <p:nvPicPr>
          <p:cNvPr id="36871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348606" y="4140200"/>
            <a:ext cx="1240731" cy="1556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76825" y="4581525"/>
            <a:ext cx="1655763" cy="10080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002060"/>
                </a:solidFill>
              </a:rPr>
              <a:t>Н</a:t>
            </a:r>
            <a:r>
              <a:rPr lang="ru-RU" sz="6600" b="1" dirty="0">
                <a:solidFill>
                  <a:srgbClr val="FF0000"/>
                </a:solidFill>
              </a:rPr>
              <a:t>О</a:t>
            </a:r>
          </a:p>
        </p:txBody>
      </p:sp>
      <p:pic>
        <p:nvPicPr>
          <p:cNvPr id="38919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340" y="3811588"/>
            <a:ext cx="1628948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076825" y="4581525"/>
            <a:ext cx="1655763" cy="10080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002060"/>
                </a:solidFill>
              </a:rPr>
              <a:t>М</a:t>
            </a:r>
            <a:r>
              <a:rPr lang="ru-RU" sz="6600" b="1" dirty="0">
                <a:solidFill>
                  <a:srgbClr val="FF0000"/>
                </a:solidFill>
              </a:rPr>
              <a:t>У</a:t>
            </a:r>
          </a:p>
        </p:txBody>
      </p:sp>
      <p:pic>
        <p:nvPicPr>
          <p:cNvPr id="40967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7027" y="4005262"/>
            <a:ext cx="1490572" cy="1490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700808"/>
            <a:ext cx="9361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12160" y="1700808"/>
            <a:ext cx="6062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У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1124744"/>
            <a:ext cx="1043147" cy="8275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3861048"/>
            <a:ext cx="6062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У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2160" y="3789040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3212976"/>
            <a:ext cx="1043147" cy="827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9872" y="5373216"/>
            <a:ext cx="10164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ОУ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60032" y="5373216"/>
            <a:ext cx="10138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УО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402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1411 C 0.01198 -0.00995 0.01979 -0.01734 0.03108 -0.01896 C 0.03542 -0.01943 0.03993 -0.02012 0.04427 -0.02058 C 0.06042 -0.03099 0.0651 -0.03445 0.08542 -0.03654 C 0.10573 -0.04301 0.1283 -0.04347 0.14931 -0.04602 C 0.16163 -0.04763 0.17326 -0.0511 0.18559 -0.05226 C 0.21128 -0.0518 0.23715 -0.05226 0.26285 -0.05087 C 0.27622 -0.05018 0.28906 -0.03746 0.30052 -0.03168 C 0.31233 -0.0259 0.32708 -0.02266 0.33993 -0.02058 C 0.35 -0.01711 0.3533 -0.02058 0.36128 -0.01249 C 0.3658 -0.00023 0.3592 -0.01596 0.36788 -0.00301 C 0.37153 0.00231 0.37083 0.0074 0.37622 0.01318 " pathEditMode="relative" rAng="0" ptsTypes="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00" y="-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1411 C 0.01198 -0.00995 0.01979 -0.01734 0.03108 -0.01896 C 0.03542 -0.01943 0.03993 -0.02012 0.04427 -0.02058 C 0.06042 -0.03099 0.0651 -0.03445 0.08542 -0.03654 C 0.10573 -0.04301 0.1283 -0.04347 0.14931 -0.04602 C 0.16163 -0.04763 0.17326 -0.0511 0.18559 -0.05226 C 0.21128 -0.0518 0.23715 -0.05226 0.26285 -0.05087 C 0.27622 -0.05018 0.28906 -0.03746 0.30052 -0.03168 C 0.31233 -0.0259 0.32708 -0.02266 0.33993 -0.02058 C 0.35 -0.01711 0.3533 -0.02058 0.36128 -0.01249 C 0.3658 -0.00023 0.3592 -0.01596 0.36788 -0.00301 C 0.37153 0.00231 0.37083 0.0074 0.37622 0.01318 " pathEditMode="relative" rAng="0" ptsTypes="fffffffffff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00" y="-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76825" y="4581525"/>
            <a:ext cx="1655763" cy="10080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002060"/>
                </a:solidFill>
              </a:rPr>
              <a:t>Н</a:t>
            </a:r>
            <a:r>
              <a:rPr lang="ru-RU" sz="6600" b="1" dirty="0">
                <a:solidFill>
                  <a:srgbClr val="FF0000"/>
                </a:solidFill>
              </a:rPr>
              <a:t>У</a:t>
            </a:r>
          </a:p>
        </p:txBody>
      </p:sp>
      <p:pic>
        <p:nvPicPr>
          <p:cNvPr id="43015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67" y="4659707"/>
            <a:ext cx="1362022" cy="1056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076825" y="4581525"/>
            <a:ext cx="2232025" cy="10080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002060"/>
                </a:solidFill>
              </a:rPr>
              <a:t>М</a:t>
            </a:r>
            <a:r>
              <a:rPr lang="ru-RU" sz="6600" b="1" dirty="0">
                <a:solidFill>
                  <a:srgbClr val="FF0000"/>
                </a:solidFill>
              </a:rPr>
              <a:t>Ы</a:t>
            </a:r>
          </a:p>
        </p:txBody>
      </p:sp>
      <p:pic>
        <p:nvPicPr>
          <p:cNvPr id="4506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658" y="3962401"/>
            <a:ext cx="1393679" cy="1186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076825" y="4581525"/>
            <a:ext cx="2232025" cy="10080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002060"/>
                </a:solidFill>
              </a:rPr>
              <a:t>Н</a:t>
            </a:r>
            <a:r>
              <a:rPr lang="ru-RU" sz="6600" b="1" dirty="0">
                <a:solidFill>
                  <a:srgbClr val="FF0000"/>
                </a:solidFill>
              </a:rPr>
              <a:t>Ы</a:t>
            </a:r>
          </a:p>
        </p:txBody>
      </p:sp>
      <p:pic>
        <p:nvPicPr>
          <p:cNvPr id="47109" name="Рисунок 10" descr="79777365_4663906_Volk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267398" y="4365625"/>
            <a:ext cx="2022028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76671"/>
            <a:ext cx="7200800" cy="583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31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836712"/>
            <a:ext cx="6624736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07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980728"/>
            <a:ext cx="7056784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44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700808"/>
            <a:ext cx="6864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И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12160" y="1700808"/>
            <a:ext cx="6062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У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1124744"/>
            <a:ext cx="1043147" cy="8275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3861048"/>
            <a:ext cx="6062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У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2160" y="3789040"/>
            <a:ext cx="6864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И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3212976"/>
            <a:ext cx="1043147" cy="827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9872" y="5373216"/>
            <a:ext cx="10150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ИУ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60032" y="5373216"/>
            <a:ext cx="10150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УИ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461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1411 C 0.01198 -0.00995 0.01979 -0.01734 0.03108 -0.01896 C 0.03542 -0.01943 0.03993 -0.02012 0.04427 -0.02058 C 0.06042 -0.03099 0.0651 -0.03445 0.08542 -0.03654 C 0.10573 -0.04301 0.1283 -0.04347 0.14931 -0.04602 C 0.16163 -0.04763 0.17326 -0.0511 0.18559 -0.05226 C 0.21128 -0.0518 0.23715 -0.05226 0.26285 -0.05087 C 0.27622 -0.05018 0.28906 -0.03746 0.30052 -0.03168 C 0.31233 -0.0259 0.32708 -0.02266 0.33993 -0.02058 C 0.35 -0.01711 0.3533 -0.02058 0.36128 -0.01249 C 0.3658 -0.00023 0.3592 -0.01596 0.36788 -0.00301 C 0.37153 0.00231 0.37083 0.0074 0.37622 0.01318 " pathEditMode="relative" rAng="0" ptsTypes="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00" y="-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1411 C 0.01198 -0.00995 0.01979 -0.01734 0.03108 -0.01896 C 0.03542 -0.01943 0.03993 -0.02012 0.04427 -0.02058 C 0.06042 -0.03099 0.0651 -0.03445 0.08542 -0.03654 C 0.10573 -0.04301 0.1283 -0.04347 0.14931 -0.04602 C 0.16163 -0.04763 0.17326 -0.0511 0.18559 -0.05226 C 0.21128 -0.0518 0.23715 -0.05226 0.26285 -0.05087 C 0.27622 -0.05018 0.28906 -0.03746 0.30052 -0.03168 C 0.31233 -0.0259 0.32708 -0.02266 0.33993 -0.02058 C 0.35 -0.01711 0.3533 -0.02058 0.36128 -0.01249 C 0.3658 -0.00023 0.3592 -0.01596 0.36788 -0.00301 C 0.37153 0.00231 0.37083 0.0074 0.37622 0.01318 " pathEditMode="relative" rAng="0" ptsTypes="fffffffffff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00" y="-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700808"/>
            <a:ext cx="6864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И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12160" y="1700808"/>
            <a:ext cx="6511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1124744"/>
            <a:ext cx="1043147" cy="8275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3861048"/>
            <a:ext cx="6511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2160" y="3789040"/>
            <a:ext cx="6864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И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3212976"/>
            <a:ext cx="1043147" cy="827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9872" y="5373216"/>
            <a:ext cx="10567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ИА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60032" y="5373216"/>
            <a:ext cx="10567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АИ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482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1411 C 0.01198 -0.00995 0.01979 -0.01734 0.03108 -0.01896 C 0.03542 -0.01943 0.03993 -0.02012 0.04427 -0.02058 C 0.06042 -0.03099 0.0651 -0.03445 0.08542 -0.03654 C 0.10573 -0.04301 0.1283 -0.04347 0.14931 -0.04602 C 0.16163 -0.04763 0.17326 -0.0511 0.18559 -0.05226 C 0.21128 -0.0518 0.23715 -0.05226 0.26285 -0.05087 C 0.27622 -0.05018 0.28906 -0.03746 0.30052 -0.03168 C 0.31233 -0.0259 0.32708 -0.02266 0.33993 -0.02058 C 0.35 -0.01711 0.3533 -0.02058 0.36128 -0.01249 C 0.3658 -0.00023 0.3592 -0.01596 0.36788 -0.00301 C 0.37153 0.00231 0.37083 0.0074 0.37622 0.01318 " pathEditMode="relative" rAng="0" ptsTypes="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00" y="-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1411 C 0.01198 -0.00995 0.01979 -0.01734 0.03108 -0.01896 C 0.03542 -0.01943 0.03993 -0.02012 0.04427 -0.02058 C 0.06042 -0.03099 0.0651 -0.03445 0.08542 -0.03654 C 0.10573 -0.04301 0.1283 -0.04347 0.14931 -0.04602 C 0.16163 -0.04763 0.17326 -0.0511 0.18559 -0.05226 C 0.21128 -0.0518 0.23715 -0.05226 0.26285 -0.05087 C 0.27622 -0.05018 0.28906 -0.03746 0.30052 -0.03168 C 0.31233 -0.0259 0.32708 -0.02266 0.33993 -0.02058 C 0.35 -0.01711 0.3533 -0.02058 0.36128 -0.01249 C 0.3658 -0.00023 0.3592 -0.01596 0.36788 -0.00301 C 0.37153 0.00231 0.37083 0.0074 0.37622 0.01318 " pathEditMode="relative" rAng="0" ptsTypes="fffffffffff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00" y="-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124744"/>
            <a:ext cx="9481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АУ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11760" y="1124744"/>
            <a:ext cx="9274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УА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2492896"/>
            <a:ext cx="10520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ОА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2492896"/>
            <a:ext cx="10541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АО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3933056"/>
            <a:ext cx="10164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ОУ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3933056"/>
            <a:ext cx="10138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УО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5373216"/>
            <a:ext cx="10150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ИУ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11760" y="5373216"/>
            <a:ext cx="10150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УИ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52120" y="1124744"/>
            <a:ext cx="10567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ИА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92280" y="1124744"/>
            <a:ext cx="10567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АИ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80112" y="2564904"/>
            <a:ext cx="1157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АЫ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92280" y="2564904"/>
            <a:ext cx="11160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УЫ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24128" y="4005064"/>
            <a:ext cx="9781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АЭ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36296" y="4005064"/>
            <a:ext cx="9575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ЭА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24128" y="5373216"/>
            <a:ext cx="10102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ИЭ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4288" y="5373216"/>
            <a:ext cx="10102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ЭИ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18" name="Рисунок 17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563888" y="548680"/>
            <a:ext cx="1904762" cy="151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89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700808"/>
            <a:ext cx="6511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12160" y="1700808"/>
            <a:ext cx="7986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Ы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1124744"/>
            <a:ext cx="1043147" cy="8275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3861048"/>
            <a:ext cx="6062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У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2160" y="3789040"/>
            <a:ext cx="7986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Ы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3212976"/>
            <a:ext cx="1043147" cy="827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9872" y="5373216"/>
            <a:ext cx="1157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АЫ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60032" y="5373216"/>
            <a:ext cx="11160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УЫ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675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1411 C 0.01198 -0.00995 0.01979 -0.01734 0.03108 -0.01896 C 0.03542 -0.01943 0.03993 -0.02012 0.04427 -0.02058 C 0.06042 -0.03099 0.0651 -0.03445 0.08542 -0.03654 C 0.10573 -0.04301 0.1283 -0.04347 0.14931 -0.04602 C 0.16163 -0.04763 0.17326 -0.0511 0.18559 -0.05226 C 0.21128 -0.0518 0.23715 -0.05226 0.26285 -0.05087 C 0.27622 -0.05018 0.28906 -0.03746 0.30052 -0.03168 C 0.31233 -0.0259 0.32708 -0.02266 0.33993 -0.02058 C 0.35 -0.01711 0.3533 -0.02058 0.36128 -0.01249 C 0.3658 -0.00023 0.3592 -0.01596 0.36788 -0.00301 C 0.37153 0.00231 0.37083 0.0074 0.37622 0.01318 " pathEditMode="relative" rAng="0" ptsTypes="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00" y="-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1411 C 0.01198 -0.00995 0.01979 -0.01734 0.03108 -0.01896 C 0.03542 -0.01943 0.03993 -0.02012 0.04427 -0.02058 C 0.06042 -0.03099 0.0651 -0.03445 0.08542 -0.03654 C 0.10573 -0.04301 0.1283 -0.04347 0.14931 -0.04602 C 0.16163 -0.04763 0.17326 -0.0511 0.18559 -0.05226 C 0.21128 -0.0518 0.23715 -0.05226 0.26285 -0.05087 C 0.27622 -0.05018 0.28906 -0.03746 0.30052 -0.03168 C 0.31233 -0.0259 0.32708 -0.02266 0.33993 -0.02058 C 0.35 -0.01711 0.3533 -0.02058 0.36128 -0.01249 C 0.3658 -0.00023 0.3592 -0.01596 0.36788 -0.00301 C 0.37153 0.00231 0.37083 0.0074 0.37622 0.01318 " pathEditMode="relative" rAng="0" ptsTypes="fffffffffff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00" y="-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292725" y="4581525"/>
            <a:ext cx="1655763" cy="10080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002060"/>
                </a:solidFill>
              </a:rPr>
              <a:t>Н</a:t>
            </a:r>
            <a:r>
              <a:rPr lang="ru-RU" sz="6600" b="1" dirty="0">
                <a:solidFill>
                  <a:srgbClr val="FF0000"/>
                </a:solidFill>
              </a:rPr>
              <a:t>А</a:t>
            </a:r>
          </a:p>
        </p:txBody>
      </p:sp>
      <p:pic>
        <p:nvPicPr>
          <p:cNvPr id="16391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776" y="4580820"/>
            <a:ext cx="1175774" cy="91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787900" y="4581525"/>
            <a:ext cx="1655763" cy="10080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002060"/>
                </a:solidFill>
              </a:rPr>
              <a:t>М</a:t>
            </a:r>
            <a:r>
              <a:rPr lang="ru-RU" sz="6600" b="1" dirty="0">
                <a:solidFill>
                  <a:srgbClr val="FF0000"/>
                </a:solidFill>
              </a:rPr>
              <a:t>А</a:t>
            </a:r>
          </a:p>
        </p:txBody>
      </p:sp>
      <p:pic>
        <p:nvPicPr>
          <p:cNvPr id="18439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483463" y="4569095"/>
            <a:ext cx="1158262" cy="1158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76825" y="4581525"/>
            <a:ext cx="1655763" cy="100806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002060"/>
                </a:solidFill>
              </a:rPr>
              <a:t>М</a:t>
            </a:r>
            <a:r>
              <a:rPr lang="ru-RU" sz="6600" b="1" dirty="0">
                <a:solidFill>
                  <a:srgbClr val="FF0000"/>
                </a:solidFill>
              </a:rPr>
              <a:t>О</a:t>
            </a:r>
          </a:p>
        </p:txBody>
      </p:sp>
      <p:pic>
        <p:nvPicPr>
          <p:cNvPr id="20487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6021" y="4271963"/>
            <a:ext cx="1160318" cy="987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91</Words>
  <Application>Microsoft Office PowerPoint</Application>
  <PresentationFormat>Экран (4:3)</PresentationFormat>
  <Paragraphs>81</Paragraphs>
  <Slides>25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Читаем со зверятами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Слоги вида смо сно</dc:title>
  <dc:creator>Бойкова Оксана</dc:creator>
  <cp:lastModifiedBy>-USER-</cp:lastModifiedBy>
  <cp:revision>27</cp:revision>
  <dcterms:created xsi:type="dcterms:W3CDTF">2015-10-16T11:48:32Z</dcterms:created>
  <dcterms:modified xsi:type="dcterms:W3CDTF">2017-10-12T13:47:32Z</dcterms:modified>
</cp:coreProperties>
</file>