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1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2bc1d00028ccbc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339a08290aa449.mp3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af5462655914a0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f947c30e425c66.mp3" TargetMode="Externa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af5462655914a0.mp3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518_origin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80" b="2280"/>
          <a:stretch>
            <a:fillRect/>
          </a:stretch>
        </p:blipFill>
        <p:spPr>
          <a:xfrm>
            <a:off x="642910" y="0"/>
            <a:ext cx="7642800" cy="5732100"/>
          </a:xfrm>
        </p:spPr>
      </p:pic>
      <p:sp>
        <p:nvSpPr>
          <p:cNvPr id="6" name="Волна 5"/>
          <p:cNvSpPr/>
          <p:nvPr/>
        </p:nvSpPr>
        <p:spPr>
          <a:xfrm>
            <a:off x="2000232" y="4962704"/>
            <a:ext cx="6786610" cy="1895296"/>
          </a:xfrm>
          <a:prstGeom prst="wave">
            <a:avLst>
              <a:gd name="adj1" fmla="val 12500"/>
              <a:gd name="adj2" fmla="val 88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Welcome to Competition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Funny English!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4596_e170cba4f120b68f67e68b44b9f1da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0028">
            <a:off x="4452300" y="3359549"/>
            <a:ext cx="2524048" cy="3274441"/>
          </a:xfrm>
          <a:prstGeom prst="rect">
            <a:avLst/>
          </a:prstGeom>
        </p:spPr>
      </p:pic>
      <p:pic>
        <p:nvPicPr>
          <p:cNvPr id="8" name="Рисунок 7" descr="Великобритания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8151">
            <a:off x="221527" y="1079968"/>
            <a:ext cx="3595499" cy="241572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Great Britain!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engl-tea-04-e14311805234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8529">
            <a:off x="391452" y="3943893"/>
            <a:ext cx="3599289" cy="2500306"/>
          </a:xfrm>
          <a:prstGeom prst="rect">
            <a:avLst/>
          </a:prstGeo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1500174"/>
            <a:ext cx="3214710" cy="1808275"/>
          </a:xfrm>
          <a:prstGeom prst="rect">
            <a:avLst/>
          </a:prstGeom>
        </p:spPr>
      </p:pic>
      <p:pic>
        <p:nvPicPr>
          <p:cNvPr id="7" name="Рисунок 6" descr="hello_html_637541dc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05103">
            <a:off x="6314902" y="937934"/>
            <a:ext cx="2423954" cy="323193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nglish_n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142984"/>
            <a:ext cx="6907234" cy="48945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Представление команд</a:t>
            </a: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Классики</a:t>
            </a:r>
            <a:endParaRPr lang="ru-RU" dirty="0"/>
          </a:p>
        </p:txBody>
      </p:sp>
      <p:pic>
        <p:nvPicPr>
          <p:cNvPr id="4" name="Рисунок 3" descr="depositphotos_50182359-stock-illustration-kids-playing-hopscotch-in-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096362"/>
            <a:ext cx="8572528" cy="5730384"/>
          </a:xfrm>
          <a:prstGeom prst="rect">
            <a:avLst/>
          </a:prstGeom>
        </p:spPr>
      </p:pic>
      <p:pic>
        <p:nvPicPr>
          <p:cNvPr id="5" name="2bc1d00028ccb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2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Алфавит</a:t>
            </a:r>
            <a:endParaRPr lang="ru-RU" dirty="0"/>
          </a:p>
        </p:txBody>
      </p:sp>
      <p:pic>
        <p:nvPicPr>
          <p:cNvPr id="5" name="Рисунок 4" descr="Английский-алфавит-картинки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142984"/>
            <a:ext cx="6500858" cy="4998821"/>
          </a:xfrm>
          <a:prstGeom prst="rect">
            <a:avLst/>
          </a:prstGeom>
        </p:spPr>
      </p:pic>
      <p:pic>
        <p:nvPicPr>
          <p:cNvPr id="4" name="339a08290aa44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1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rocod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2661">
            <a:off x="571156" y="4010984"/>
            <a:ext cx="2361535" cy="28574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Головоломка</a:t>
            </a:r>
            <a:endParaRPr lang="ru-RU" dirty="0"/>
          </a:p>
        </p:txBody>
      </p:sp>
      <p:pic>
        <p:nvPicPr>
          <p:cNvPr id="8" name="Рисунок 7" descr="do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5681">
            <a:off x="5353610" y="1250942"/>
            <a:ext cx="2361536" cy="2857496"/>
          </a:xfrm>
          <a:prstGeom prst="rect">
            <a:avLst/>
          </a:prstGeom>
        </p:spPr>
      </p:pic>
      <p:pic>
        <p:nvPicPr>
          <p:cNvPr id="9" name="Рисунок 8" descr="136001391944969511_previ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57251">
            <a:off x="6500826" y="3357562"/>
            <a:ext cx="2235200" cy="3143248"/>
          </a:xfrm>
          <a:prstGeom prst="rect">
            <a:avLst/>
          </a:prstGeom>
        </p:spPr>
      </p:pic>
      <p:pic>
        <p:nvPicPr>
          <p:cNvPr id="10" name="Рисунок 9" descr="ca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228821">
            <a:off x="3414231" y="3493886"/>
            <a:ext cx="2479613" cy="3000372"/>
          </a:xfrm>
          <a:prstGeom prst="rect">
            <a:avLst/>
          </a:prstGeom>
        </p:spPr>
      </p:pic>
      <p:pic>
        <p:nvPicPr>
          <p:cNvPr id="3" name="Рисунок 2" descr="093072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3693">
            <a:off x="773343" y="1004890"/>
            <a:ext cx="3027225" cy="3652851"/>
          </a:xfrm>
          <a:prstGeom prst="rect">
            <a:avLst/>
          </a:prstGeom>
        </p:spPr>
      </p:pic>
      <p:pic>
        <p:nvPicPr>
          <p:cNvPr id="12" name="Рисунок 11" descr="duc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1071546"/>
            <a:ext cx="1928826" cy="2333911"/>
          </a:xfrm>
          <a:prstGeom prst="rect">
            <a:avLst/>
          </a:prstGeom>
        </p:spPr>
      </p:pic>
      <p:pic>
        <p:nvPicPr>
          <p:cNvPr id="13" name="af5462655914a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314324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5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Вспоминаем цвета</a:t>
            </a:r>
            <a:endParaRPr lang="ru-RU" b="1" dirty="0"/>
          </a:p>
        </p:txBody>
      </p:sp>
      <p:pic>
        <p:nvPicPr>
          <p:cNvPr id="3" name="Рисунок 2" descr="Cveta-po-anglijski-dlya-detej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428736"/>
            <a:ext cx="6427762" cy="4441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Разноцветная гусеница</a:t>
            </a:r>
            <a:endParaRPr lang="ru-RU" dirty="0"/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88" y="2313524"/>
            <a:ext cx="7954623" cy="2230952"/>
          </a:xfrm>
          <a:prstGeom prst="rect">
            <a:avLst/>
          </a:prstGeom>
        </p:spPr>
      </p:pic>
      <p:pic>
        <p:nvPicPr>
          <p:cNvPr id="5" name="f947c30e425c6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73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643182"/>
            <a:ext cx="3228940" cy="12858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6700" b="1" dirty="0" smtClean="0"/>
              <a:t>Good Bye!!!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Рисунок 3" descr="goodby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2918"/>
            <a:ext cx="6024588" cy="5831801"/>
          </a:xfrm>
          <a:prstGeom prst="rect">
            <a:avLst/>
          </a:prstGeom>
        </p:spPr>
      </p:pic>
      <p:pic>
        <p:nvPicPr>
          <p:cNvPr id="6" name="af5462655914a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405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</Words>
  <PresentationFormat>Экран (4:3)</PresentationFormat>
  <Paragraphs>9</Paragraphs>
  <Slides>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Great Britain!</vt:lpstr>
      <vt:lpstr>Представление команд</vt:lpstr>
      <vt:lpstr>Классики</vt:lpstr>
      <vt:lpstr>Алфавит</vt:lpstr>
      <vt:lpstr>Головоломка</vt:lpstr>
      <vt:lpstr>Вспоминаем цвета</vt:lpstr>
      <vt:lpstr>Разноцветная гусеница</vt:lpstr>
      <vt:lpstr> Good Bye!!!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10</cp:revision>
  <dcterms:created xsi:type="dcterms:W3CDTF">2017-06-08T12:35:07Z</dcterms:created>
  <dcterms:modified xsi:type="dcterms:W3CDTF">2017-06-08T14:16:08Z</dcterms:modified>
</cp:coreProperties>
</file>