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34" r:id="rId2"/>
    <p:sldId id="256" r:id="rId3"/>
    <p:sldId id="266" r:id="rId4"/>
    <p:sldId id="335" r:id="rId5"/>
    <p:sldId id="302" r:id="rId6"/>
    <p:sldId id="284" r:id="rId7"/>
    <p:sldId id="312" r:id="rId8"/>
    <p:sldId id="271" r:id="rId9"/>
    <p:sldId id="321" r:id="rId10"/>
    <p:sldId id="338" r:id="rId11"/>
    <p:sldId id="319" r:id="rId12"/>
    <p:sldId id="336" r:id="rId13"/>
    <p:sldId id="33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660033"/>
    <a:srgbClr val="333399"/>
    <a:srgbClr val="FFFFFF"/>
    <a:srgbClr val="D22ACA"/>
    <a:srgbClr val="EFEA0D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9" d="100"/>
          <a:sy n="69" d="100"/>
        </p:scale>
        <p:origin x="14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1C417F4-3FAC-4EB3-BDDC-4EFE1A8EF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D5BE59-8F81-4EFD-BABE-BA2F3B1B6938}" type="slidenum">
              <a:rPr lang="ru-RU"/>
              <a:pPr/>
              <a:t>1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8187CA-B299-421C-9688-00A2CD1F79EB}" type="slidenum">
              <a:rPr lang="ru-RU"/>
              <a:pPr/>
              <a:t>11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1216676-F920-4A87-B3ED-89D872A58CD0}" type="slidenum">
              <a:rPr lang="ru-RU"/>
              <a:pPr/>
              <a:t>12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1866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D5BE59-8F81-4EFD-BABE-BA2F3B1B6938}" type="slidenum">
              <a:rPr lang="ru-RU"/>
              <a:pPr/>
              <a:t>13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16331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1216676-F920-4A87-B3ED-89D872A58CD0}" type="slidenum">
              <a:rPr lang="ru-RU"/>
              <a:pPr/>
              <a:t>2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BBC563-6DEB-495E-B5F9-EBA3F6A8B8A5}" type="slidenum">
              <a:rPr lang="ru-RU"/>
              <a:pPr/>
              <a:t>3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B0E690-C09C-4AC2-BB6B-0E33892B65BC}" type="slidenum">
              <a:rPr lang="ru-RU"/>
              <a:pPr/>
              <a:t>4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35188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39BF06-0604-4634-9B73-823C6EB945BE}" type="slidenum">
              <a:rPr lang="ru-RU"/>
              <a:pPr/>
              <a:t>5</a:t>
            </a:fld>
            <a:endParaRPr 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899D9B-3597-4037-87A7-304F9A349BAF}" type="slidenum">
              <a:rPr lang="ru-RU"/>
              <a:pPr/>
              <a:t>6</a:t>
            </a:fld>
            <a:endParaRPr lang="ru-RU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52C43C-F69D-42C6-9BF0-2D9BE5D00803}" type="slidenum">
              <a:rPr lang="ru-RU"/>
              <a:pPr/>
              <a:t>7</a:t>
            </a:fld>
            <a:endParaRPr lang="ru-RU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EB356F-F17B-40AD-9B7C-782303CB211F}" type="slidenum">
              <a:rPr lang="ru-RU"/>
              <a:pPr/>
              <a:t>8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2CA12A-498D-4287-B9FE-8259D0E0026F}" type="slidenum">
              <a:rPr lang="ru-RU"/>
              <a:pPr/>
              <a:t>9</a:t>
            </a:fld>
            <a:endParaRPr 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2FE0-0038-44B8-99BD-A320F68F5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995AB-ECF5-429B-BAB1-5249B7FC5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BE5D0-AE82-465C-928F-18F4BC0AB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7C40D-5DA0-46C0-B438-BE37436DB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7FD64-E1E2-4522-A56C-AC5C11A26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D1EB2-329E-4BAC-BEC1-0E0A9A802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0087B-E979-4A1F-95DC-0227227AE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481CE-2256-49EA-887D-B80DBE6BA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B6B85-5C2E-45ED-8871-8DA4081CF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7D11-CFB1-4397-B9F8-F95B63D6F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30B66-68E5-4D38-B055-43945896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3770302-D888-4B88-9DA3-E9A60FCC9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gif"/><Relationship Id="rId18" Type="http://schemas.openxmlformats.org/officeDocument/2006/relationships/image" Target="../media/image12.jpe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12" Type="http://schemas.openxmlformats.org/officeDocument/2006/relationships/slide" Target="slide3.xml"/><Relationship Id="rId17" Type="http://schemas.openxmlformats.org/officeDocument/2006/relationships/slide" Target="slide7.xml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8.gif"/><Relationship Id="rId5" Type="http://schemas.openxmlformats.org/officeDocument/2006/relationships/image" Target="../media/image4.jpeg"/><Relationship Id="rId15" Type="http://schemas.openxmlformats.org/officeDocument/2006/relationships/slide" Target="slide5.xml"/><Relationship Id="rId10" Type="http://schemas.openxmlformats.org/officeDocument/2006/relationships/image" Target="../media/image7.gif"/><Relationship Id="rId19" Type="http://schemas.openxmlformats.org/officeDocument/2006/relationships/image" Target="../media/image13.gif"/><Relationship Id="rId4" Type="http://schemas.openxmlformats.org/officeDocument/2006/relationships/slide" Target="slide11.xml"/><Relationship Id="rId9" Type="http://schemas.openxmlformats.org/officeDocument/2006/relationships/image" Target="../media/image6.gif"/><Relationship Id="rId1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gif"/><Relationship Id="rId18" Type="http://schemas.openxmlformats.org/officeDocument/2006/relationships/image" Target="../media/image12.jpe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12" Type="http://schemas.openxmlformats.org/officeDocument/2006/relationships/slide" Target="slide3.xml"/><Relationship Id="rId17" Type="http://schemas.openxmlformats.org/officeDocument/2006/relationships/slide" Target="slide7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8.gif"/><Relationship Id="rId5" Type="http://schemas.openxmlformats.org/officeDocument/2006/relationships/image" Target="../media/image4.jpeg"/><Relationship Id="rId15" Type="http://schemas.openxmlformats.org/officeDocument/2006/relationships/slide" Target="slide5.xml"/><Relationship Id="rId10" Type="http://schemas.openxmlformats.org/officeDocument/2006/relationships/image" Target="../media/image7.gif"/><Relationship Id="rId19" Type="http://schemas.openxmlformats.org/officeDocument/2006/relationships/image" Target="../media/image13.gif"/><Relationship Id="rId4" Type="http://schemas.openxmlformats.org/officeDocument/2006/relationships/slide" Target="slide11.xml"/><Relationship Id="rId9" Type="http://schemas.openxmlformats.org/officeDocument/2006/relationships/image" Target="../media/image6.gif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www.space.vsi.ru/mars1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9BF338-CEE5-4105-977D-06ABAC3DF077}" type="slidenum">
              <a:rPr lang="ru-RU"/>
              <a:pPr/>
              <a:t>1</a:t>
            </a:fld>
            <a:endParaRPr lang="ru-RU"/>
          </a:p>
        </p:txBody>
      </p:sp>
      <p:pic>
        <p:nvPicPr>
          <p:cNvPr id="2051" name="Picture 2" descr="back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5" descr="Ракет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-2819400"/>
            <a:ext cx="403225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WordArt 3" descr="Geizer"/>
          <p:cNvSpPr>
            <a:spLocks noChangeArrowheads="1" noChangeShapeType="1" noTextEdit="1"/>
          </p:cNvSpPr>
          <p:nvPr/>
        </p:nvSpPr>
        <p:spPr bwMode="auto">
          <a:xfrm>
            <a:off x="685800" y="2133600"/>
            <a:ext cx="7848600" cy="22098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scene3d>
              <a:camera prst="legacyObliqueTopRight"/>
              <a:lightRig rig="legacyFlat3" dir="b"/>
            </a:scene3d>
            <a:sp3d extrusionH="125400" prstMaterial="legacyMatte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blipFill dpi="0" rotWithShape="0">
                  <a:blip r:embed="rId7"/>
                  <a:srcRect/>
                  <a:stretch>
                    <a:fillRect/>
                  </a:stretch>
                </a:blipFill>
                <a:latin typeface="Impact"/>
              </a:rPr>
              <a:t>парад  </a:t>
            </a:r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7"/>
                  <a:srcRect/>
                  <a:stretch>
                    <a:fillRect/>
                  </a:stretch>
                </a:blipFill>
                <a:latin typeface="Impact"/>
              </a:rPr>
              <a:t>планет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07904" y="537321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ru-RU" sz="7200" b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168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2B6B85-5C2E-45ED-8871-8DA4081CF7C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99592" y="764704"/>
            <a:ext cx="237626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/>
              <a:t>с родителями</a:t>
            </a:r>
          </a:p>
        </p:txBody>
      </p:sp>
      <p:sp>
        <p:nvSpPr>
          <p:cNvPr id="13" name="Овал 12"/>
          <p:cNvSpPr/>
          <p:nvPr/>
        </p:nvSpPr>
        <p:spPr>
          <a:xfrm>
            <a:off x="5508104" y="1196752"/>
            <a:ext cx="2736304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с родителями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55576" y="3475840"/>
            <a:ext cx="2160240" cy="1465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/>
              <a:t>с родителями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6732240" y="5877272"/>
            <a:ext cx="1725960" cy="1074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/>
              <a:t>с родителями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7380312" y="3789040"/>
            <a:ext cx="176368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/>
              <a:t>с родителями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3671392" y="620688"/>
            <a:ext cx="183671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/>
              <a:t>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3957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3441F0-050A-49CF-9A04-8578171708D5}" type="slidenum">
              <a:rPr lang="ru-RU"/>
              <a:pPr/>
              <a:t>11</a:t>
            </a:fld>
            <a:endParaRPr lang="ru-RU"/>
          </a:p>
        </p:txBody>
      </p:sp>
      <p:pic>
        <p:nvPicPr>
          <p:cNvPr id="26627" name="Picture 2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465" y="132821"/>
            <a:ext cx="5156795" cy="274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62686" y="3477279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Большинство </a:t>
            </a:r>
            <a:r>
              <a:rPr lang="ru-RU" dirty="0">
                <a:solidFill>
                  <a:schemeClr val="bg1"/>
                </a:solidFill>
                <a:ea typeface="Times New Roman" panose="02020603050405020304" pitchFamily="18" charset="0"/>
              </a:rPr>
              <a:t>комет появляется только один раз и затем навсегда исчезает в глубинах </a:t>
            </a:r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космоса.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Но </a:t>
            </a:r>
            <a:r>
              <a:rPr lang="ru-RU" dirty="0">
                <a:solidFill>
                  <a:schemeClr val="bg1"/>
                </a:solidFill>
              </a:rPr>
              <a:t>вам повезло больше. Ведь эта замечательная комета </a:t>
            </a:r>
            <a:r>
              <a:rPr lang="ru-RU" dirty="0" smtClean="0">
                <a:solidFill>
                  <a:schemeClr val="bg1"/>
                </a:solidFill>
              </a:rPr>
              <a:t>была вашим верным </a:t>
            </a:r>
            <a:r>
              <a:rPr lang="ru-RU" dirty="0">
                <a:solidFill>
                  <a:schemeClr val="bg1"/>
                </a:solidFill>
              </a:rPr>
              <a:t>спутником на протяжении школьных лет.</a:t>
            </a:r>
          </a:p>
          <a:p>
            <a:endParaRPr lang="ru-RU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908720"/>
            <a:ext cx="2865857" cy="4320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Классный руководитель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69B58D-4250-4634-BEAF-358159CCDFF0}" type="slidenum">
              <a:rPr lang="ru-RU"/>
              <a:pPr/>
              <a:t>12</a:t>
            </a:fld>
            <a:endParaRPr lang="ru-RU"/>
          </a:p>
        </p:txBody>
      </p:sp>
      <p:pic>
        <p:nvPicPr>
          <p:cNvPr id="3075" name="Picture 4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1"/>
          <p:cNvSpPr txBox="1">
            <a:spLocks noChangeArrowheads="1"/>
          </p:cNvSpPr>
          <p:nvPr/>
        </p:nvSpPr>
        <p:spPr bwMode="auto">
          <a:xfrm>
            <a:off x="1524000" y="3247487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E8F220"/>
                </a:solidFill>
              </a:rPr>
              <a:t>земля</a:t>
            </a: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6147955" y="1126332"/>
            <a:ext cx="1235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E8F220"/>
                </a:solidFill>
              </a:rPr>
              <a:t>меркурий</a:t>
            </a:r>
          </a:p>
        </p:txBody>
      </p:sp>
      <p:sp>
        <p:nvSpPr>
          <p:cNvPr id="3078" name="Text Box 16"/>
          <p:cNvSpPr txBox="1">
            <a:spLocks noChangeArrowheads="1"/>
          </p:cNvSpPr>
          <p:nvPr/>
        </p:nvSpPr>
        <p:spPr bwMode="auto">
          <a:xfrm>
            <a:off x="7334539" y="3832117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E8F220"/>
                </a:solidFill>
              </a:rPr>
              <a:t>уран</a:t>
            </a:r>
          </a:p>
        </p:txBody>
      </p:sp>
      <p:pic>
        <p:nvPicPr>
          <p:cNvPr id="3079" name="Picture 18" descr="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4083" y="530226"/>
            <a:ext cx="4572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19"/>
          <p:cNvSpPr txBox="1">
            <a:spLocks noChangeArrowheads="1"/>
          </p:cNvSpPr>
          <p:nvPr/>
        </p:nvSpPr>
        <p:spPr bwMode="auto">
          <a:xfrm>
            <a:off x="1966263" y="1270746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E8F220"/>
                </a:solidFill>
              </a:rPr>
              <a:t>луна</a:t>
            </a:r>
          </a:p>
        </p:txBody>
      </p:sp>
      <p:pic>
        <p:nvPicPr>
          <p:cNvPr id="3081" name="Picture 21" descr="Венера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4212" y="203201"/>
            <a:ext cx="561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22"/>
          <p:cNvSpPr txBox="1">
            <a:spLocks noChangeArrowheads="1"/>
          </p:cNvSpPr>
          <p:nvPr/>
        </p:nvSpPr>
        <p:spPr bwMode="auto">
          <a:xfrm>
            <a:off x="4052743" y="754063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>
                <a:solidFill>
                  <a:srgbClr val="E8F220"/>
                </a:solidFill>
              </a:rPr>
              <a:t>венера</a:t>
            </a:r>
            <a:endParaRPr lang="ru-RU" sz="2000" dirty="0">
              <a:solidFill>
                <a:srgbClr val="E8F220"/>
              </a:solidFill>
            </a:endParaRPr>
          </a:p>
        </p:txBody>
      </p:sp>
      <p:sp>
        <p:nvSpPr>
          <p:cNvPr id="3083" name="Text Box 26"/>
          <p:cNvSpPr txBox="1">
            <a:spLocks noChangeArrowheads="1"/>
          </p:cNvSpPr>
          <p:nvPr/>
        </p:nvSpPr>
        <p:spPr bwMode="auto">
          <a:xfrm>
            <a:off x="4203699" y="6385237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E8F220"/>
                </a:solidFill>
              </a:rPr>
              <a:t>юпитер</a:t>
            </a:r>
          </a:p>
        </p:txBody>
      </p:sp>
      <p:sp>
        <p:nvSpPr>
          <p:cNvPr id="3084" name="Text Box 28"/>
          <p:cNvSpPr txBox="1">
            <a:spLocks noChangeArrowheads="1"/>
          </p:cNvSpPr>
          <p:nvPr/>
        </p:nvSpPr>
        <p:spPr bwMode="auto">
          <a:xfrm>
            <a:off x="1803545" y="5360988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E8F220"/>
                </a:solidFill>
              </a:rPr>
              <a:t>марс</a:t>
            </a:r>
          </a:p>
        </p:txBody>
      </p:sp>
      <p:pic>
        <p:nvPicPr>
          <p:cNvPr id="3085" name="Picture 38" descr="satring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88577" y="4599349"/>
            <a:ext cx="9144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Rectangle 40"/>
          <p:cNvSpPr>
            <a:spLocks noChangeArrowheads="1"/>
          </p:cNvSpPr>
          <p:nvPr/>
        </p:nvSpPr>
        <p:spPr bwMode="auto">
          <a:xfrm>
            <a:off x="7335887" y="2229644"/>
            <a:ext cx="944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>
                <a:solidFill>
                  <a:srgbClr val="E8F220"/>
                </a:solidFill>
              </a:rPr>
              <a:t>нептун</a:t>
            </a:r>
            <a:endParaRPr lang="ru-RU" sz="2000" dirty="0">
              <a:solidFill>
                <a:srgbClr val="E8F220"/>
              </a:solidFill>
            </a:endParaRPr>
          </a:p>
        </p:txBody>
      </p:sp>
      <p:sp>
        <p:nvSpPr>
          <p:cNvPr id="3087" name="Text Box 43"/>
          <p:cNvSpPr txBox="1">
            <a:spLocks noChangeArrowheads="1"/>
          </p:cNvSpPr>
          <p:nvPr/>
        </p:nvSpPr>
        <p:spPr bwMode="auto">
          <a:xfrm>
            <a:off x="6877339" y="5413424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>
                <a:solidFill>
                  <a:srgbClr val="E8F220"/>
                </a:solidFill>
              </a:rPr>
              <a:t>сатурн</a:t>
            </a:r>
            <a:endParaRPr lang="ru-RU" sz="2000" dirty="0">
              <a:solidFill>
                <a:srgbClr val="E8F220"/>
              </a:solidFill>
            </a:endParaRPr>
          </a:p>
        </p:txBody>
      </p:sp>
      <p:pic>
        <p:nvPicPr>
          <p:cNvPr id="3088" name="Picture 44" descr="Uranv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7119144" y="2939257"/>
            <a:ext cx="44608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45" descr="p1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29594" y="621506"/>
            <a:ext cx="3603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46" descr="sun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00400" y="1905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1" name="Text Box 47"/>
          <p:cNvSpPr txBox="1">
            <a:spLocks noChangeArrowheads="1"/>
          </p:cNvSpPr>
          <p:nvPr/>
        </p:nvSpPr>
        <p:spPr bwMode="auto">
          <a:xfrm>
            <a:off x="4114800" y="306228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солнце</a:t>
            </a:r>
          </a:p>
        </p:txBody>
      </p:sp>
      <p:pic>
        <p:nvPicPr>
          <p:cNvPr id="2109" name="Picture 61" descr="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32688" y="1843773"/>
            <a:ext cx="304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62" descr="0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035969" y="4324350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Picture 63" descr="jupiter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64012" y="5301286"/>
            <a:ext cx="8921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7" name="Oval 64"/>
          <p:cNvSpPr>
            <a:spLocks noChangeArrowheads="1"/>
          </p:cNvSpPr>
          <p:nvPr/>
        </p:nvSpPr>
        <p:spPr bwMode="auto">
          <a:xfrm>
            <a:off x="2057400" y="2057400"/>
            <a:ext cx="6096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65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067175" y="3068638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03" name="Picture 75" descr="ch13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396376" y="18879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07904" y="1843773"/>
            <a:ext cx="2159496" cy="3097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весь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6496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9BF338-CEE5-4105-977D-06ABAC3DF077}" type="slidenum">
              <a:rPr lang="ru-RU"/>
              <a:pPr/>
              <a:t>13</a:t>
            </a:fld>
            <a:endParaRPr lang="ru-RU"/>
          </a:p>
        </p:txBody>
      </p:sp>
      <p:pic>
        <p:nvPicPr>
          <p:cNvPr id="2051" name="Picture 2" descr="back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5" descr="Ракет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-2819400"/>
            <a:ext cx="403225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WordArt 3" descr="Geizer"/>
          <p:cNvSpPr>
            <a:spLocks noChangeArrowheads="1" noChangeShapeType="1" noTextEdit="1"/>
          </p:cNvSpPr>
          <p:nvPr/>
        </p:nvSpPr>
        <p:spPr bwMode="auto">
          <a:xfrm>
            <a:off x="685800" y="2133600"/>
            <a:ext cx="7848600" cy="22098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scene3d>
              <a:camera prst="legacyObliqueTopRight"/>
              <a:lightRig rig="legacyFlat3" dir="b"/>
            </a:scene3d>
            <a:sp3d extrusionH="125400" prstMaterial="legacyMatte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7"/>
                  <a:srcRect/>
                  <a:stretch>
                    <a:fillRect/>
                  </a:stretch>
                </a:blipFill>
                <a:latin typeface="Impact"/>
              </a:rPr>
              <a:t>парад  планет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07904" y="537321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ru-RU" sz="7200" b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208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69B58D-4250-4634-BEAF-358159CCDFF0}" type="slidenum">
              <a:rPr lang="ru-RU"/>
              <a:pPr/>
              <a:t>2</a:t>
            </a:fld>
            <a:endParaRPr lang="ru-RU"/>
          </a:p>
        </p:txBody>
      </p:sp>
      <p:pic>
        <p:nvPicPr>
          <p:cNvPr id="3075" name="Picture 4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1"/>
          <p:cNvSpPr txBox="1">
            <a:spLocks noChangeArrowheads="1"/>
          </p:cNvSpPr>
          <p:nvPr/>
        </p:nvSpPr>
        <p:spPr bwMode="auto">
          <a:xfrm>
            <a:off x="2124075" y="27813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земля</a:t>
            </a: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076825" y="1196975"/>
            <a:ext cx="1235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E8F220"/>
                </a:solidFill>
              </a:rPr>
              <a:t>меркурий</a:t>
            </a:r>
          </a:p>
        </p:txBody>
      </p:sp>
      <p:sp>
        <p:nvSpPr>
          <p:cNvPr id="3078" name="Text Box 16"/>
          <p:cNvSpPr txBox="1">
            <a:spLocks noChangeArrowheads="1"/>
          </p:cNvSpPr>
          <p:nvPr/>
        </p:nvSpPr>
        <p:spPr bwMode="auto">
          <a:xfrm>
            <a:off x="6516688" y="3357563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уран</a:t>
            </a:r>
          </a:p>
        </p:txBody>
      </p:sp>
      <p:pic>
        <p:nvPicPr>
          <p:cNvPr id="3079" name="Picture 18" descr="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1052513"/>
            <a:ext cx="4572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19"/>
          <p:cNvSpPr txBox="1">
            <a:spLocks noChangeArrowheads="1"/>
          </p:cNvSpPr>
          <p:nvPr/>
        </p:nvSpPr>
        <p:spPr bwMode="auto">
          <a:xfrm>
            <a:off x="2555875" y="1341438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луна</a:t>
            </a:r>
          </a:p>
        </p:txBody>
      </p:sp>
      <p:pic>
        <p:nvPicPr>
          <p:cNvPr id="3081" name="Picture 21" descr="Венера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0200" y="620713"/>
            <a:ext cx="561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22"/>
          <p:cNvSpPr txBox="1">
            <a:spLocks noChangeArrowheads="1"/>
          </p:cNvSpPr>
          <p:nvPr/>
        </p:nvSpPr>
        <p:spPr bwMode="auto">
          <a:xfrm>
            <a:off x="3924300" y="1125538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венера</a:t>
            </a:r>
          </a:p>
        </p:txBody>
      </p:sp>
      <p:sp>
        <p:nvSpPr>
          <p:cNvPr id="3083" name="Text Box 26"/>
          <p:cNvSpPr txBox="1">
            <a:spLocks noChangeArrowheads="1"/>
          </p:cNvSpPr>
          <p:nvPr/>
        </p:nvSpPr>
        <p:spPr bwMode="auto">
          <a:xfrm>
            <a:off x="4140200" y="573405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юпитер</a:t>
            </a:r>
          </a:p>
        </p:txBody>
      </p:sp>
      <p:sp>
        <p:nvSpPr>
          <p:cNvPr id="3084" name="Text Box 28"/>
          <p:cNvSpPr txBox="1">
            <a:spLocks noChangeArrowheads="1"/>
          </p:cNvSpPr>
          <p:nvPr/>
        </p:nvSpPr>
        <p:spPr bwMode="auto">
          <a:xfrm>
            <a:off x="2268538" y="3933825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марс</a:t>
            </a:r>
          </a:p>
        </p:txBody>
      </p:sp>
      <p:pic>
        <p:nvPicPr>
          <p:cNvPr id="3085" name="Picture 38" descr="satring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7400" y="4508500"/>
            <a:ext cx="9144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Rectangle 40"/>
          <p:cNvSpPr>
            <a:spLocks noChangeArrowheads="1"/>
          </p:cNvSpPr>
          <p:nvPr/>
        </p:nvSpPr>
        <p:spPr bwMode="auto">
          <a:xfrm>
            <a:off x="6227763" y="1989138"/>
            <a:ext cx="944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нептун</a:t>
            </a:r>
          </a:p>
        </p:txBody>
      </p:sp>
      <p:sp>
        <p:nvSpPr>
          <p:cNvPr id="3087" name="Text Box 43"/>
          <p:cNvSpPr txBox="1">
            <a:spLocks noChangeArrowheads="1"/>
          </p:cNvSpPr>
          <p:nvPr/>
        </p:nvSpPr>
        <p:spPr bwMode="auto">
          <a:xfrm>
            <a:off x="5940425" y="4941888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E8F220"/>
                </a:solidFill>
              </a:rPr>
              <a:t>сатурн</a:t>
            </a:r>
          </a:p>
        </p:txBody>
      </p:sp>
      <p:pic>
        <p:nvPicPr>
          <p:cNvPr id="3088" name="Picture 44" descr="Uranv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6644481" y="2580482"/>
            <a:ext cx="44608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45" descr="p1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35600" y="908050"/>
            <a:ext cx="3603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46" descr="sun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00400" y="1905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1" name="Text Box 47"/>
          <p:cNvSpPr txBox="1">
            <a:spLocks noChangeArrowheads="1"/>
          </p:cNvSpPr>
          <p:nvPr/>
        </p:nvSpPr>
        <p:spPr bwMode="auto">
          <a:xfrm>
            <a:off x="4114800" y="306228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солнце</a:t>
            </a:r>
          </a:p>
        </p:txBody>
      </p:sp>
      <p:pic>
        <p:nvPicPr>
          <p:cNvPr id="2109" name="Picture 61" descr="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43663" y="1844675"/>
            <a:ext cx="304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62" descr="0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339975" y="3500438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Picture 63" descr="jupiter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211638" y="4724400"/>
            <a:ext cx="8921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7" name="Oval 64"/>
          <p:cNvSpPr>
            <a:spLocks noChangeArrowheads="1"/>
          </p:cNvSpPr>
          <p:nvPr/>
        </p:nvSpPr>
        <p:spPr bwMode="auto">
          <a:xfrm>
            <a:off x="2057400" y="2057400"/>
            <a:ext cx="6096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65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067175" y="3068638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Line 68"/>
          <p:cNvSpPr>
            <a:spLocks noChangeShapeType="1"/>
          </p:cNvSpPr>
          <p:nvPr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57150" cmpd="thickThin">
            <a:solidFill>
              <a:srgbClr val="EFEA0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2" name="Rectangle 7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627313" y="4581525"/>
            <a:ext cx="11430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EFEA0D"/>
                </a:solidFill>
              </a:rPr>
              <a:t>Десятая</a:t>
            </a:r>
          </a:p>
          <a:p>
            <a:pPr algn="ctr"/>
            <a:r>
              <a:rPr lang="ru-RU" sz="2000">
                <a:solidFill>
                  <a:srgbClr val="EFEA0D"/>
                </a:solidFill>
              </a:rPr>
              <a:t> планета</a:t>
            </a:r>
          </a:p>
        </p:txBody>
      </p:sp>
      <p:pic>
        <p:nvPicPr>
          <p:cNvPr id="3103" name="Picture 75" descr="ch13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908175" y="17732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914C45-4D21-4D2A-B169-AE308D64A155}" type="slidenum">
              <a:rPr lang="ru-RU"/>
              <a:pPr/>
              <a:t>3</a:t>
            </a:fld>
            <a:endParaRPr lang="ru-RU"/>
          </a:p>
        </p:txBody>
      </p:sp>
      <p:pic>
        <p:nvPicPr>
          <p:cNvPr id="4099" name="Picture 3" descr="Солнц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726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28600" y="998538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E8F220"/>
                </a:solidFill>
              </a:rPr>
              <a:t/>
            </a:r>
            <a:br>
              <a:rPr lang="ru-RU" dirty="0">
                <a:solidFill>
                  <a:srgbClr val="E8F220"/>
                </a:solidFill>
              </a:rPr>
            </a:br>
            <a:r>
              <a:rPr lang="ru-RU" dirty="0" smtClean="0">
                <a:solidFill>
                  <a:srgbClr val="E8F220"/>
                </a:solidFill>
              </a:rPr>
              <a:t>.</a:t>
            </a:r>
            <a:r>
              <a:rPr lang="ru-RU" dirty="0">
                <a:solidFill>
                  <a:srgbClr val="E8F220"/>
                </a:solidFill>
              </a:rPr>
              <a:t/>
            </a:r>
            <a:br>
              <a:rPr lang="ru-RU" dirty="0">
                <a:solidFill>
                  <a:srgbClr val="E8F220"/>
                </a:solidFill>
              </a:rPr>
            </a:br>
            <a:endParaRPr lang="ru-RU" dirty="0">
              <a:solidFill>
                <a:srgbClr val="E8F22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E8F220"/>
              </a:solidFill>
            </a:endParaRP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2857500" y="241338"/>
            <a:ext cx="3429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солнце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9422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Твердость, уверенность в своей </a:t>
            </a:r>
            <a:r>
              <a:rPr lang="ru-RU" dirty="0" err="1" smtClean="0">
                <a:solidFill>
                  <a:schemeClr val="bg1"/>
                </a:solidFill>
              </a:rPr>
              <a:t>правоте,послушание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жизнерадостность</a:t>
            </a:r>
            <a:r>
              <a:rPr lang="ru-RU" dirty="0">
                <a:solidFill>
                  <a:schemeClr val="bg1"/>
                </a:solidFill>
              </a:rPr>
              <a:t>, творческая </a:t>
            </a:r>
            <a:r>
              <a:rPr lang="ru-RU" dirty="0" err="1" smtClean="0">
                <a:solidFill>
                  <a:schemeClr val="bg1"/>
                </a:solidFill>
              </a:rPr>
              <a:t>одаренность,способна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на удивительную работоспособность, подвиг, самопожертвование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9800" y="1616986"/>
            <a:ext cx="2448272" cy="35283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</a:t>
            </a:r>
            <a:r>
              <a:rPr lang="ru-RU" dirty="0">
                <a:solidFill>
                  <a:schemeClr val="bg1"/>
                </a:solidFill>
              </a:rPr>
              <a:t>директора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  <p:bldP spid="153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1AF155-05E7-48CB-9407-E9E5C7F3E8FA}" type="slidenum">
              <a:rPr lang="ru-RU"/>
              <a:pPr/>
              <a:t>4</a:t>
            </a:fld>
            <a:endParaRPr lang="ru-RU"/>
          </a:p>
        </p:txBody>
      </p:sp>
      <p:pic>
        <p:nvPicPr>
          <p:cNvPr id="48132" name="Picture 4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7120" y="-64798"/>
            <a:ext cx="9265065" cy="740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2555776" y="823698"/>
            <a:ext cx="3657600" cy="11602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Flat3" dir="b"/>
            </a:scene3d>
            <a:sp3d extrusionH="430200" prstMaterial="legacyMatte">
              <a:extrusionClr>
                <a:srgbClr val="99CCFF"/>
              </a:extrusionClr>
            </a:sp3d>
          </a:bodyPr>
          <a:lstStyle/>
          <a:p>
            <a:pPr algn="ctr"/>
            <a:r>
              <a:rPr lang="ru-RU" sz="5400" kern="10" dirty="0">
                <a:ln w="9525">
                  <a:round/>
                  <a:headEnd/>
                  <a:tailEnd/>
                </a:ln>
                <a:solidFill>
                  <a:srgbClr val="99CCFF"/>
                </a:solidFill>
                <a:latin typeface="Impact"/>
              </a:rPr>
              <a:t>луна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5088194"/>
            <a:ext cx="43277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a typeface="Times New Roman" panose="02020603050405020304" pitchFamily="18" charset="0"/>
              </a:rPr>
              <a:t>Люди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ea typeface="Times New Roman" panose="02020603050405020304" pitchFamily="18" charset="0"/>
              </a:rPr>
              <a:t>, находящиеся под покровительством этой планеты,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a typeface="Times New Roman" panose="02020603050405020304" pitchFamily="18" charset="0"/>
              </a:rPr>
              <a:t>мечтательны,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ea typeface="Times New Roman" panose="02020603050405020304" pitchFamily="18" charset="0"/>
              </a:rPr>
              <a:t>обладают воображением и фантазией. </a:t>
            </a:r>
            <a:endParaRPr lang="ru-RU" sz="2000" dirty="0">
              <a:solidFill>
                <a:schemeClr val="bg1">
                  <a:lumMod val="95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852936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 Выпускницы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44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9BF77-BA3D-43B6-8BC4-0417BE297961}" type="slidenum">
              <a:rPr lang="ru-RU"/>
              <a:pPr/>
              <a:t>5</a:t>
            </a:fld>
            <a:endParaRPr lang="ru-RU"/>
          </a:p>
        </p:txBody>
      </p:sp>
      <p:pic>
        <p:nvPicPr>
          <p:cNvPr id="23555" name="Picture 2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7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3276600" y="-228600"/>
            <a:ext cx="624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9399" name="WordArt 7"/>
          <p:cNvSpPr>
            <a:spLocks noChangeArrowheads="1" noChangeShapeType="1" noTextEdit="1"/>
          </p:cNvSpPr>
          <p:nvPr/>
        </p:nvSpPr>
        <p:spPr bwMode="auto">
          <a:xfrm rot="5400000">
            <a:off x="-485775" y="4162425"/>
            <a:ext cx="3429000" cy="12001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F44C1E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марс</a:t>
            </a: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966788" y="2406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9402" name="Picture 10" descr="Марс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1950" y="636588"/>
            <a:ext cx="2000250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59832" y="5209004"/>
            <a:ext cx="55268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ланета-покровитель </a:t>
            </a:r>
            <a:r>
              <a:rPr lang="ru-RU" dirty="0">
                <a:solidFill>
                  <a:schemeClr val="bg1"/>
                </a:solidFill>
              </a:rPr>
              <a:t>наделяет людей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необычайной </a:t>
            </a:r>
            <a:r>
              <a:rPr lang="ru-RU" dirty="0">
                <a:solidFill>
                  <a:schemeClr val="bg1"/>
                </a:solidFill>
              </a:rPr>
              <a:t>силой воли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76600" y="1052736"/>
            <a:ext cx="4895800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 выпускницы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5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utoUpdateAnimBg="0"/>
      <p:bldP spid="593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B6A2DB-A9EA-431A-B6F3-C06F76673207}" type="slidenum">
              <a:rPr lang="ru-RU"/>
              <a:pPr/>
              <a:t>6</a:t>
            </a:fld>
            <a:endParaRPr lang="ru-RU"/>
          </a:p>
        </p:txBody>
      </p:sp>
      <p:pic>
        <p:nvPicPr>
          <p:cNvPr id="19459" name="Picture 2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" y="-12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satrin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0719" y="953582"/>
            <a:ext cx="3246521" cy="197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35696" y="-246189"/>
            <a:ext cx="4256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Сатурн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443209"/>
            <a:ext cx="5611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звестно</a:t>
            </a:r>
            <a:r>
              <a:rPr lang="ru-RU" dirty="0">
                <a:solidFill>
                  <a:schemeClr val="bg1"/>
                </a:solidFill>
              </a:rPr>
              <a:t>, что Сатурн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помогает натурам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сильным, в чем-то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мистическим</a:t>
            </a:r>
            <a:r>
              <a:rPr lang="ru-RU" dirty="0">
                <a:solidFill>
                  <a:schemeClr val="bg1"/>
                </a:solidFill>
              </a:rPr>
              <a:t>. Такие люди не любят одиночества и принуждения. </a:t>
            </a:r>
          </a:p>
        </p:txBody>
      </p:sp>
      <p:sp>
        <p:nvSpPr>
          <p:cNvPr id="2" name="Прямоугольник 1"/>
          <p:cNvSpPr/>
          <p:nvPr/>
        </p:nvSpPr>
        <p:spPr>
          <a:xfrm rot="20113139">
            <a:off x="1331640" y="54452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2053198">
            <a:off x="5508104" y="479715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252100">
            <a:off x="6948264" y="144320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915AE6-063D-4D49-AB0C-CC26A212283F}" type="slidenum">
              <a:rPr lang="ru-RU"/>
              <a:pPr/>
              <a:t>7</a:t>
            </a:fld>
            <a:endParaRPr lang="ru-RU"/>
          </a:p>
        </p:txBody>
      </p:sp>
      <p:pic>
        <p:nvPicPr>
          <p:cNvPr id="21507" name="Picture 2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 descr="jupi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504" y="-11685"/>
            <a:ext cx="2525712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9639" name="WordArt 7"/>
          <p:cNvSpPr>
            <a:spLocks noChangeArrowheads="1" noChangeShapeType="1" noTextEdit="1"/>
          </p:cNvSpPr>
          <p:nvPr/>
        </p:nvSpPr>
        <p:spPr bwMode="auto">
          <a:xfrm rot="5400000">
            <a:off x="-749424" y="4279776"/>
            <a:ext cx="3708648" cy="1143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юпитер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8019" y="4333219"/>
            <a:ext cx="57762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ea typeface="Times New Roman" panose="02020603050405020304" pitchFamily="18" charset="0"/>
              </a:rPr>
              <a:t>Из-за удаленности от Солнца на Юпитере по-настоящему холодно</a:t>
            </a:r>
            <a:r>
              <a:rPr lang="ru-RU" sz="20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</a:rPr>
              <a:t> Но это вовсе не мешает тем, кто ощущает влияние планеты на себе. Ведь это обладающие интуицией натуры. Они склонны к искусству, бескорыстны, рассудительны.</a:t>
            </a:r>
          </a:p>
          <a:p>
            <a:pPr algn="ctr"/>
            <a:endParaRPr lang="ru-RU" sz="2000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052736"/>
            <a:ext cx="439248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491D27-4DDA-48FA-8ED6-85D82CE1F37F}" type="slidenum">
              <a:rPr lang="ru-RU"/>
              <a:pPr/>
              <a:t>8</a:t>
            </a:fld>
            <a:endParaRPr lang="ru-RU"/>
          </a:p>
        </p:txBody>
      </p:sp>
      <p:pic>
        <p:nvPicPr>
          <p:cNvPr id="21507" name="Picture 3" descr="ven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39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28600" y="890588"/>
            <a:ext cx="5867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1519" name="WordArt 15"/>
          <p:cNvSpPr>
            <a:spLocks noChangeArrowheads="1" noChangeShapeType="1" noTextEdit="1"/>
          </p:cNvSpPr>
          <p:nvPr/>
        </p:nvSpPr>
        <p:spPr bwMode="auto">
          <a:xfrm rot="1633905">
            <a:off x="5863681" y="456873"/>
            <a:ext cx="2895600" cy="139065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dirty="0" err="1">
                <a:ln w="38100">
                  <a:solidFill>
                    <a:srgbClr val="003366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венера</a:t>
            </a:r>
            <a:endParaRPr lang="ru-RU" sz="3600" kern="10" dirty="0">
              <a:ln w="38100">
                <a:solidFill>
                  <a:srgbClr val="003366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2132" y="383945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Люди, живущим под покровительством этой планеты — натуры страстные и нежные, мечтательные и эмоциональные. Они добры ко всем, жизнелюбивы и жизнерадостны, любят музыку .</a:t>
            </a:r>
            <a:endParaRPr lang="ru-RU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268760"/>
            <a:ext cx="259228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3717032"/>
            <a:ext cx="1512168" cy="2988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5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autoUpdateAnimBg="0"/>
      <p:bldP spid="215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F2B624-8C3B-4450-B7E5-6A3DEA9B8998}" type="slidenum">
              <a:rPr lang="ru-RU"/>
              <a:pPr/>
              <a:t>9</a:t>
            </a:fld>
            <a:endParaRPr lang="ru-RU"/>
          </a:p>
        </p:txBody>
      </p:sp>
      <p:pic>
        <p:nvPicPr>
          <p:cNvPr id="25603" name="Picture 2" descr="back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WordArt 4"/>
          <p:cNvSpPr>
            <a:spLocks noChangeArrowheads="1" noChangeShapeType="1" noTextEdit="1"/>
          </p:cNvSpPr>
          <p:nvPr/>
        </p:nvSpPr>
        <p:spPr bwMode="auto">
          <a:xfrm>
            <a:off x="4572000" y="126677"/>
            <a:ext cx="4281488" cy="1981200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99FF"/>
                    </a:gs>
                    <a:gs pos="50000">
                      <a:srgbClr val="5E4776"/>
                    </a:gs>
                    <a:gs pos="100000">
                      <a:srgbClr val="CC99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Нептун</a:t>
            </a:r>
            <a:endParaRPr lang="ru-RU" sz="3600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99FF"/>
                  </a:gs>
                  <a:gs pos="50000">
                    <a:srgbClr val="5E4776"/>
                  </a:gs>
                  <a:gs pos="100000">
                    <a:srgbClr val="CC99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81000" y="2809875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EFEA0D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6677"/>
            <a:ext cx="2555776" cy="2551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rot="10800000" flipV="1">
            <a:off x="827584" y="4719364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Любознательность людей, чьим покровителем является Нептун, не знает </a:t>
            </a:r>
            <a:r>
              <a:rPr lang="ru-RU" dirty="0" smtClean="0">
                <a:solidFill>
                  <a:schemeClr val="bg1"/>
                </a:solidFill>
              </a:rPr>
              <a:t>границ.</a:t>
            </a:r>
            <a:r>
              <a:rPr lang="ru-RU" dirty="0"/>
              <a:t> Они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ривыкли </a:t>
            </a:r>
            <a:r>
              <a:rPr lang="ru-RU" dirty="0">
                <a:solidFill>
                  <a:schemeClr val="bg1"/>
                </a:solidFill>
              </a:rPr>
              <a:t>основательно изучать каждую тему, склонны к философствованию. Избегают конфликтов, но могут быть упрямы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2348880"/>
            <a:ext cx="403244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5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 autoUpdateAnimBg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266</Words>
  <Application>Microsoft Office PowerPoint</Application>
  <PresentationFormat>Экран (4:3)</PresentationFormat>
  <Paragraphs>91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Impact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MCIO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CyganokEI</dc:creator>
  <cp:lastModifiedBy>User</cp:lastModifiedBy>
  <cp:revision>103</cp:revision>
  <dcterms:created xsi:type="dcterms:W3CDTF">2001-06-25T14:53:34Z</dcterms:created>
  <dcterms:modified xsi:type="dcterms:W3CDTF">2017-10-12T10:25:47Z</dcterms:modified>
</cp:coreProperties>
</file>