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Физическое</a:t>
            </a:r>
            <a:r>
              <a:rPr lang="ru-RU" baseline="0"/>
              <a:t> развитие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 п. сентябрь</c:v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Физическое!$A$1:$A$12</c:f>
              <c:strCache>
                <c:ptCount val="12"/>
                <c:pt idx="0">
                  <c:v>№1 Средняя</c:v>
                </c:pt>
                <c:pt idx="1">
                  <c:v>№2 Вт. Мл.</c:v>
                </c:pt>
                <c:pt idx="2">
                  <c:v>№3 Вт. Мл.</c:v>
                </c:pt>
                <c:pt idx="3">
                  <c:v>№4 Вт. Мл.</c:v>
                </c:pt>
                <c:pt idx="4">
                  <c:v>№5 Подготовит.</c:v>
                </c:pt>
                <c:pt idx="5">
                  <c:v>№6 Подготовит.</c:v>
                </c:pt>
                <c:pt idx="6">
                  <c:v>№7 Подготовит.</c:v>
                </c:pt>
                <c:pt idx="7">
                  <c:v>№8 Старшая</c:v>
                </c:pt>
                <c:pt idx="8">
                  <c:v>№9 Средняя</c:v>
                </c:pt>
                <c:pt idx="9">
                  <c:v>№10 Старшая</c:v>
                </c:pt>
                <c:pt idx="10">
                  <c:v>№11 Старшая</c:v>
                </c:pt>
                <c:pt idx="11">
                  <c:v>№12 Старшая</c:v>
                </c:pt>
              </c:strCache>
            </c:strRef>
          </c:cat>
          <c:val>
            <c:numRef>
              <c:f>Физическое!$B$1:$B$12</c:f>
              <c:numCache>
                <c:formatCode>0%</c:formatCode>
                <c:ptCount val="12"/>
                <c:pt idx="0">
                  <c:v>0.2</c:v>
                </c:pt>
                <c:pt idx="1">
                  <c:v>0.15</c:v>
                </c:pt>
                <c:pt idx="2">
                  <c:v>0.18</c:v>
                </c:pt>
                <c:pt idx="3">
                  <c:v>0</c:v>
                </c:pt>
                <c:pt idx="4">
                  <c:v>0.6</c:v>
                </c:pt>
                <c:pt idx="5">
                  <c:v>0.39</c:v>
                </c:pt>
                <c:pt idx="6">
                  <c:v>0.34</c:v>
                </c:pt>
                <c:pt idx="7">
                  <c:v>0.26</c:v>
                </c:pt>
                <c:pt idx="8">
                  <c:v>0</c:v>
                </c:pt>
                <c:pt idx="9">
                  <c:v>0.52</c:v>
                </c:pt>
                <c:pt idx="10">
                  <c:v>0.39</c:v>
                </c:pt>
                <c:pt idx="11">
                  <c:v>0.65</c:v>
                </c:pt>
              </c:numCache>
            </c:numRef>
          </c:val>
        </c:ser>
        <c:ser>
          <c:idx val="1"/>
          <c:order val="1"/>
          <c:tx>
            <c:v>Средний п. сентябрь</c:v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Физическое!$A$1:$A$12</c:f>
              <c:strCache>
                <c:ptCount val="12"/>
                <c:pt idx="0">
                  <c:v>№1 Средняя</c:v>
                </c:pt>
                <c:pt idx="1">
                  <c:v>№2 Вт. Мл.</c:v>
                </c:pt>
                <c:pt idx="2">
                  <c:v>№3 Вт. Мл.</c:v>
                </c:pt>
                <c:pt idx="3">
                  <c:v>№4 Вт. Мл.</c:v>
                </c:pt>
                <c:pt idx="4">
                  <c:v>№5 Подготовит.</c:v>
                </c:pt>
                <c:pt idx="5">
                  <c:v>№6 Подготовит.</c:v>
                </c:pt>
                <c:pt idx="6">
                  <c:v>№7 Подготовит.</c:v>
                </c:pt>
                <c:pt idx="7">
                  <c:v>№8 Старшая</c:v>
                </c:pt>
                <c:pt idx="8">
                  <c:v>№9 Средняя</c:v>
                </c:pt>
                <c:pt idx="9">
                  <c:v>№10 Старшая</c:v>
                </c:pt>
                <c:pt idx="10">
                  <c:v>№11 Старшая</c:v>
                </c:pt>
                <c:pt idx="11">
                  <c:v>№12 Старшая</c:v>
                </c:pt>
              </c:strCache>
            </c:strRef>
          </c:cat>
          <c:val>
            <c:numRef>
              <c:f>Физическое!$C$1:$C$12</c:f>
              <c:numCache>
                <c:formatCode>0%</c:formatCode>
                <c:ptCount val="12"/>
                <c:pt idx="0">
                  <c:v>0.75</c:v>
                </c:pt>
                <c:pt idx="1">
                  <c:v>0.55000000000000004</c:v>
                </c:pt>
                <c:pt idx="2">
                  <c:v>0.82</c:v>
                </c:pt>
                <c:pt idx="3">
                  <c:v>0.5</c:v>
                </c:pt>
                <c:pt idx="4">
                  <c:v>0.4</c:v>
                </c:pt>
                <c:pt idx="5">
                  <c:v>0.61</c:v>
                </c:pt>
                <c:pt idx="6">
                  <c:v>0.66</c:v>
                </c:pt>
                <c:pt idx="7">
                  <c:v>0.74</c:v>
                </c:pt>
                <c:pt idx="8">
                  <c:v>0.89</c:v>
                </c:pt>
                <c:pt idx="9">
                  <c:v>0.47</c:v>
                </c:pt>
                <c:pt idx="10">
                  <c:v>0.52</c:v>
                </c:pt>
                <c:pt idx="11">
                  <c:v>0.33</c:v>
                </c:pt>
              </c:numCache>
            </c:numRef>
          </c:val>
        </c:ser>
        <c:ser>
          <c:idx val="2"/>
          <c:order val="2"/>
          <c:tx>
            <c:v>Низкий п. сентябрь</c:v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Физическое!$A$1:$A$12</c:f>
              <c:strCache>
                <c:ptCount val="12"/>
                <c:pt idx="0">
                  <c:v>№1 Средняя</c:v>
                </c:pt>
                <c:pt idx="1">
                  <c:v>№2 Вт. Мл.</c:v>
                </c:pt>
                <c:pt idx="2">
                  <c:v>№3 Вт. Мл.</c:v>
                </c:pt>
                <c:pt idx="3">
                  <c:v>№4 Вт. Мл.</c:v>
                </c:pt>
                <c:pt idx="4">
                  <c:v>№5 Подготовит.</c:v>
                </c:pt>
                <c:pt idx="5">
                  <c:v>№6 Подготовит.</c:v>
                </c:pt>
                <c:pt idx="6">
                  <c:v>№7 Подготовит.</c:v>
                </c:pt>
                <c:pt idx="7">
                  <c:v>№8 Старшая</c:v>
                </c:pt>
                <c:pt idx="8">
                  <c:v>№9 Средняя</c:v>
                </c:pt>
                <c:pt idx="9">
                  <c:v>№10 Старшая</c:v>
                </c:pt>
                <c:pt idx="10">
                  <c:v>№11 Старшая</c:v>
                </c:pt>
                <c:pt idx="11">
                  <c:v>№12 Старшая</c:v>
                </c:pt>
              </c:strCache>
            </c:strRef>
          </c:cat>
          <c:val>
            <c:numRef>
              <c:f>Физическое!$D$1:$D$12</c:f>
              <c:numCache>
                <c:formatCode>0%</c:formatCode>
                <c:ptCount val="12"/>
                <c:pt idx="0">
                  <c:v>0.05</c:v>
                </c:pt>
                <c:pt idx="1">
                  <c:v>0.3</c:v>
                </c:pt>
                <c:pt idx="2">
                  <c:v>0</c:v>
                </c:pt>
                <c:pt idx="3">
                  <c:v>0.5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0.11</c:v>
                </c:pt>
                <c:pt idx="9">
                  <c:v>0.01</c:v>
                </c:pt>
                <c:pt idx="10">
                  <c:v>0.09</c:v>
                </c:pt>
                <c:pt idx="11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-97922768"/>
        <c:axId val="-97928752"/>
      </c:barChart>
      <c:catAx>
        <c:axId val="-9792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97928752"/>
        <c:crosses val="autoZero"/>
        <c:auto val="1"/>
        <c:lblAlgn val="ctr"/>
        <c:lblOffset val="100"/>
        <c:noMultiLvlLbl val="0"/>
      </c:catAx>
      <c:valAx>
        <c:axId val="-97928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9792276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31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61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9030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88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7472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032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835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33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0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49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56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9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3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3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21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5C674-9E09-4194-AABD-8FBDA60EEB51}" type="datetimeFigureOut">
              <a:rPr lang="ru-RU" smtClean="0"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9C98AA-CBEA-49BC-A957-8F511CE983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7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48093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Взаимосвязь моторного и психического развития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МБОУ Детский сад общеразвивающего вида № 78</a:t>
            </a:r>
          </a:p>
          <a:p>
            <a:pPr algn="r"/>
            <a:r>
              <a:rPr lang="ru-RU" dirty="0" smtClean="0"/>
              <a:t>Педагог – психолог: Разуваева О.О.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51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77756352"/>
              </p:ext>
            </p:extLst>
          </p:nvPr>
        </p:nvGraphicFramePr>
        <p:xfrm>
          <a:off x="1285462" y="1099930"/>
          <a:ext cx="10219150" cy="5532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52177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9099" y="147032"/>
            <a:ext cx="8911687" cy="1280890"/>
          </a:xfrm>
        </p:spPr>
        <p:txBody>
          <a:bodyPr/>
          <a:lstStyle/>
          <a:p>
            <a:r>
              <a:rPr lang="ru-RU" dirty="0" smtClean="0"/>
              <a:t>В здоровом теле – здоровый дух!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55" y="787477"/>
            <a:ext cx="5888128" cy="377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93" y="1298713"/>
            <a:ext cx="3346174" cy="4684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565" y="4565727"/>
            <a:ext cx="3919528" cy="2133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810" y="4450012"/>
            <a:ext cx="3749467" cy="2249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491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6090" y="213292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Крупная и мелкая моторика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4" y="1111216"/>
            <a:ext cx="4363786" cy="3010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965" y="853737"/>
            <a:ext cx="5885791" cy="3267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249" y="3604986"/>
            <a:ext cx="3908772" cy="3253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49" y="4168119"/>
            <a:ext cx="7334250" cy="261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9953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8038" y="107276"/>
            <a:ext cx="8911687" cy="1280890"/>
          </a:xfrm>
        </p:spPr>
        <p:txBody>
          <a:bodyPr/>
          <a:lstStyle/>
          <a:p>
            <a:pPr algn="ctr"/>
            <a:r>
              <a:rPr lang="ru-RU" dirty="0" err="1" smtClean="0"/>
              <a:t>Акупунктурные</a:t>
            </a:r>
            <a:r>
              <a:rPr lang="ru-RU" dirty="0" smtClean="0"/>
              <a:t> зоны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48" y="1077761"/>
            <a:ext cx="4547545" cy="3062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478" y="4140394"/>
            <a:ext cx="6804131" cy="2581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877" y="1293799"/>
            <a:ext cx="3700123" cy="2630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434" y="568829"/>
            <a:ext cx="3615227" cy="3571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9409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8281" y="147031"/>
            <a:ext cx="9917128" cy="1280890"/>
          </a:xfrm>
        </p:spPr>
        <p:txBody>
          <a:bodyPr/>
          <a:lstStyle/>
          <a:p>
            <a:r>
              <a:rPr lang="ru-RU" dirty="0"/>
              <a:t>«Рука - вышедший наружу мозг</a:t>
            </a:r>
            <a:r>
              <a:rPr lang="ru-RU" dirty="0" smtClean="0"/>
              <a:t>» </a:t>
            </a:r>
            <a:r>
              <a:rPr lang="ru-RU" dirty="0" err="1" smtClean="0"/>
              <a:t>И.Кант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530"/>
            <a:ext cx="5483018" cy="4112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018" y="3530024"/>
            <a:ext cx="6454705" cy="3141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4390786"/>
            <a:ext cx="4070902" cy="2467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528" y="882459"/>
            <a:ext cx="2726168" cy="2647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0798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272" y="0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Пальчиковые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704" y="713332"/>
            <a:ext cx="3778250" cy="377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100" y="3924024"/>
            <a:ext cx="5715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9" y="4334911"/>
            <a:ext cx="4237241" cy="2523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26" y="1280890"/>
            <a:ext cx="3861904" cy="271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330" y="713332"/>
            <a:ext cx="3892646" cy="2879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6727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4786" y="2161362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Спасибо за внимание!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85668179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103</TotalTime>
  <Words>48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Взаимосвязь моторного и психического развития</vt:lpstr>
      <vt:lpstr>Презентация PowerPoint</vt:lpstr>
      <vt:lpstr>В здоровом теле – здоровый дух!</vt:lpstr>
      <vt:lpstr>Крупная и мелкая моторика</vt:lpstr>
      <vt:lpstr>Акупунктурные зоны</vt:lpstr>
      <vt:lpstr>«Рука - вышедший наружу мозг» И.Кант</vt:lpstr>
      <vt:lpstr>Пальчиковые игры</vt:lpstr>
      <vt:lpstr>Спасибо за внимание!</vt:lpstr>
    </vt:vector>
  </TitlesOfParts>
  <Company>Kisstrawberry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Взаимосвязь моторного и психического развития</dc:title>
  <dc:creator>Олеся Разуваева</dc:creator>
  <cp:lastModifiedBy>Олеся Разуваева</cp:lastModifiedBy>
  <cp:revision>8</cp:revision>
  <dcterms:created xsi:type="dcterms:W3CDTF">2017-02-27T17:06:35Z</dcterms:created>
  <dcterms:modified xsi:type="dcterms:W3CDTF">2017-02-27T18:49:54Z</dcterms:modified>
</cp:coreProperties>
</file>