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57" r:id="rId8"/>
    <p:sldId id="258" r:id="rId9"/>
    <p:sldId id="259" r:id="rId10"/>
    <p:sldId id="26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2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276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07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2493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93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9408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664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93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36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117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73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45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291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257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509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172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98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67681-B1FC-43B4-90C3-5E0B10AD4E81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2A7973E-0F77-47CA-9082-41A00D3D8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9956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0095" y="2381551"/>
            <a:ext cx="7766936" cy="1646302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Здоровьесберегающие технологии на уроках математики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083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Здоровья всем вам, дорогие друзья!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4342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3880773"/>
          </a:xfrm>
        </p:spPr>
        <p:txBody>
          <a:bodyPr/>
          <a:lstStyle/>
          <a:p>
            <a:r>
              <a:rPr lang="ru-RU" dirty="0"/>
              <a:t>В законе РФ «Об образовании» (</a:t>
            </a:r>
            <a:r>
              <a:rPr lang="ru-RU" dirty="0" err="1"/>
              <a:t>ст</a:t>
            </a:r>
            <a:r>
              <a:rPr lang="ru-RU" dirty="0"/>
              <a:t> 51.) сказано: «Образовательное учреждение создает условия, гарантирующие охрану и укрепление здоровья обучающихся». Поэтому одной из приоритетных задач, стоящих перед школой в течение последних лет, является сохранение и укрепление здоровья </a:t>
            </a:r>
            <a:r>
              <a:rPr lang="ru-RU" dirty="0" smtClean="0"/>
              <a:t>детей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465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3880773"/>
          </a:xfrm>
        </p:spPr>
        <p:txBody>
          <a:bodyPr/>
          <a:lstStyle/>
          <a:p>
            <a:r>
              <a:rPr lang="ru-RU" dirty="0"/>
              <a:t>Задачи и задания по здоровьесберегающей тематике На уроках математики Желательно использовать задачи, содержащие сведения о здоровом образе жизни. Они призваны заинтересовать учащихся заботиться о своем здоровье, а учителю по ходу выполнения заданий могут помогать систематизации знаний. Задачи основаны на фактическом материале и составлены таким образом, чтобы учащиеся привыкали ценить, уважать и беречь свое здоровье. В ходе решения заданий ученики могут взглянуть на основные жизненные процессы глазами математика. Математическое содержание заданий соответствует прохождению программы в течение учебного года, задачи разнообразны по содержанию и уровням сложности и позволяют использовать материалы на различных этапах урока.</a:t>
            </a:r>
          </a:p>
        </p:txBody>
      </p:sp>
    </p:spTree>
    <p:extLst>
      <p:ext uri="{BB962C8B-B14F-4D97-AF65-F5344CB8AC3E}">
        <p14:creationId xmlns:p14="http://schemas.microsoft.com/office/powerpoint/2010/main" val="204866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3880773"/>
          </a:xfrm>
        </p:spPr>
        <p:txBody>
          <a:bodyPr/>
          <a:lstStyle/>
          <a:p>
            <a:r>
              <a:rPr lang="ru-RU" dirty="0"/>
              <a:t>Например: Ученикам предлагается решить задачи: Задача 1: Один въедливый учёный подсчитал, что в 1 г грязи из-под ногтей содержится 38&amp;nbsp;000&amp;nbsp;000 микробов, чтобы заболеть достаточно проглотить 1/100 часть. Сколько же это микробов? Задача 2: Ежегодно диагноз рак легких получают 18 тыс. человек , что составляет 30% всех курильщиков. Сколько человек из числа курильщиков еще можно уберечь от этого страшного заболевания?</a:t>
            </a:r>
          </a:p>
        </p:txBody>
      </p:sp>
    </p:spTree>
    <p:extLst>
      <p:ext uri="{BB962C8B-B14F-4D97-AF65-F5344CB8AC3E}">
        <p14:creationId xmlns:p14="http://schemas.microsoft.com/office/powerpoint/2010/main" val="180629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3880773"/>
          </a:xfrm>
        </p:spPr>
        <p:txBody>
          <a:bodyPr/>
          <a:lstStyle/>
          <a:p>
            <a:r>
              <a:rPr lang="ru-RU" dirty="0"/>
              <a:t>«Предмет математики настолько серьёзен, что полезно не упускать случая</a:t>
            </a:r>
            <a:r>
              <a:rPr lang="ru-RU" dirty="0" smtClean="0"/>
              <a:t>, делать </a:t>
            </a:r>
            <a:r>
              <a:rPr lang="ru-RU" dirty="0"/>
              <a:t>его немного занимательным». Паскаль</a:t>
            </a:r>
          </a:p>
        </p:txBody>
      </p:sp>
    </p:spTree>
    <p:extLst>
      <p:ext uri="{BB962C8B-B14F-4D97-AF65-F5344CB8AC3E}">
        <p14:creationId xmlns:p14="http://schemas.microsoft.com/office/powerpoint/2010/main" val="16264498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3880773"/>
          </a:xfrm>
        </p:spPr>
        <p:txBody>
          <a:bodyPr/>
          <a:lstStyle/>
          <a:p>
            <a:r>
              <a:rPr lang="ru-RU" dirty="0"/>
              <a:t>Заключение В урок следует включать вопросы, связанные со здоровьем и здоровым образом жизни. Наличие мотивации учебной деятельности. Внешняя мотивация: оценка, похвала, поддержка, соревновательный метод. Стимуляция внутренней мотивации: стремление больше узнать, радость от активности, интерес к изучаемому материалу. Следует помнить, что на состояние здоровья оказывают большое </a:t>
            </a:r>
            <a:r>
              <a:rPr lang="ru-RU" dirty="0" smtClean="0"/>
              <a:t>влияние </a:t>
            </a:r>
            <a:r>
              <a:rPr lang="ru-RU" dirty="0"/>
              <a:t>эмоциональные разрядки: шутка, улыбка, музыкальная минутка, небольшое стихотворение.</a:t>
            </a:r>
          </a:p>
        </p:txBody>
      </p:sp>
    </p:spTree>
    <p:extLst>
      <p:ext uri="{BB962C8B-B14F-4D97-AF65-F5344CB8AC3E}">
        <p14:creationId xmlns:p14="http://schemas.microsoft.com/office/powerpoint/2010/main" val="6449478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Здоровьесберегающие технологии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77333" y="1654153"/>
            <a:ext cx="9838267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«здоровьесберегающая технология» относится к качественной характеристике любой образовательной технологии, показывающей насколько решается задача сохранения здоровья учителя и учеников.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 технологии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образовательные технологии, удовлетворяющие основным критериям: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и для чего?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однозначное и строгое определение целей обучения,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отбор и структура содержания,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оптимальная организация учебного процесса,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чего?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методы, приемы и средства обучения,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реальный уровень квалификации учителя.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 ли это?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объективные методы оценки результатов обучения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2596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250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Медико-гигиенические технологии 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98362" y="1836548"/>
            <a:ext cx="11354832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проблемы, связанные со здоровьем человека, традиционно относятся к компетенции медицинских работников, к ответственности системы здравоохранения.  Но именно в образовательных учреждениях использование профилактических программ является обязательным.К медико-гигиеническим технологиям относятся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и помощь в обеспечении надлежащих гигиенических условий в соответствии с регламентациями СанПиНов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Медицинский кабинет школы организует проведение прививок учащимся, оказание консультативной и неотложной помощи обратившимся в медицинский кабинет, проводит мероприятия по санитарно-гигиеническому просвещению учащихся и педагогического коллектива, следит за динамикой здоровья учащихся, организует профилактические мероприятия в преддверии эпидемий (гриппа) и решает ряд других задач, относящихся к компетенции медицинской службы.  Создание в школе стоматологического, физиотерапевтического и других медицинских кабинетов для оказания каждодневной помощи и школьникам, и педагогам, проведение занятий лечебной физической культуры, организация фитобаров и т.п. - тоже элементы этой технологии.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9891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/>
              <a:t>Физкультурно-оздоровительные технологии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Направлены на физическое развитие занимающихся: закаливание, тренировку силы, выносливости, быстроты, гибкости и других качеств, отличающих здорового, тренированного человека от физически немощного. Реализуются на уроках физической культуры и в работе спортивных секций.</a:t>
            </a:r>
          </a:p>
        </p:txBody>
      </p:sp>
    </p:spTree>
    <p:extLst>
      <p:ext uri="{BB962C8B-B14F-4D97-AF65-F5344CB8AC3E}">
        <p14:creationId xmlns:p14="http://schemas.microsoft.com/office/powerpoint/2010/main" val="42401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</TotalTime>
  <Words>382</Words>
  <Application>Microsoft Office PowerPoint</Application>
  <PresentationFormat>Широкоэкранный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Грань</vt:lpstr>
      <vt:lpstr>Здоровьесберегающие технологии на уроках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Здоровьесберегающие технологии</vt:lpstr>
      <vt:lpstr>Медико-гигиенические технологии </vt:lpstr>
      <vt:lpstr> Физкультурно-оздоровительные технологии </vt:lpstr>
      <vt:lpstr>Здоровья всем вам, дорогие друзья!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на уроках математике</dc:title>
  <dc:creator>user</dc:creator>
  <cp:lastModifiedBy>user</cp:lastModifiedBy>
  <cp:revision>5</cp:revision>
  <dcterms:created xsi:type="dcterms:W3CDTF">2017-10-03T22:06:46Z</dcterms:created>
  <dcterms:modified xsi:type="dcterms:W3CDTF">2017-10-08T22:47:14Z</dcterms:modified>
</cp:coreProperties>
</file>