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714488"/>
            <a:ext cx="7772400" cy="1470025"/>
          </a:xfrm>
        </p:spPr>
        <p:txBody>
          <a:bodyPr/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Биологические загадки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Для учащихся 5-6 классов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2017 год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Семя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 малой хатке ,в спаленке,</a:t>
            </a:r>
          </a:p>
          <a:p>
            <a:r>
              <a:rPr lang="ru-RU" dirty="0" smtClean="0"/>
              <a:t>Спит ребенок маленький;</a:t>
            </a:r>
          </a:p>
          <a:p>
            <a:r>
              <a:rPr lang="ru-RU" dirty="0" smtClean="0"/>
              <a:t>В кладовой еда лежит,</a:t>
            </a:r>
          </a:p>
          <a:p>
            <a:r>
              <a:rPr lang="ru-RU" dirty="0" smtClean="0"/>
              <a:t>Как проснется- будет сыт.</a:t>
            </a:r>
          </a:p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(Зародыш и запас пищи в семени.)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643050"/>
            <a:ext cx="4357718" cy="4525963"/>
          </a:xfrm>
        </p:spPr>
        <p:txBody>
          <a:bodyPr/>
          <a:lstStyle/>
          <a:p>
            <a:r>
              <a:rPr lang="ru-RU" dirty="0" smtClean="0"/>
              <a:t>Водицы глотнул,</a:t>
            </a:r>
          </a:p>
          <a:p>
            <a:r>
              <a:rPr lang="ru-RU" dirty="0" smtClean="0"/>
              <a:t>Надул ,нажал</a:t>
            </a:r>
          </a:p>
          <a:p>
            <a:r>
              <a:rPr lang="ru-RU" dirty="0" smtClean="0"/>
              <a:t>И гору свернул,</a:t>
            </a:r>
          </a:p>
          <a:p>
            <a:r>
              <a:rPr lang="ru-RU" dirty="0" smtClean="0"/>
              <a:t>Да рубаху порвал.</a:t>
            </a:r>
          </a:p>
          <a:p>
            <a:r>
              <a:rPr lang="ru-RU" dirty="0" smtClean="0"/>
              <a:t>(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Набухание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и прорастание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семян.)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Корень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От буяна-урагана</a:t>
            </a:r>
          </a:p>
          <a:p>
            <a:r>
              <a:rPr lang="ru-RU" dirty="0" smtClean="0"/>
              <a:t>У дубка-богатыря</a:t>
            </a:r>
          </a:p>
          <a:p>
            <a:r>
              <a:rPr lang="ru-RU" dirty="0" smtClean="0"/>
              <a:t>Есть живые якоря.</a:t>
            </a:r>
          </a:p>
          <a:p>
            <a:pPr>
              <a:buNone/>
            </a:pPr>
            <a:r>
              <a:rPr lang="ru-RU" dirty="0" smtClean="0"/>
              <a:t>(</a:t>
            </a:r>
            <a:r>
              <a:rPr lang="ru-RU" i="1" dirty="0" smtClean="0">
                <a:solidFill>
                  <a:srgbClr val="002060"/>
                </a:solidFill>
              </a:rPr>
              <a:t>Удерживание корнем растения  в почве.)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Не кирка ,а землю роет,</a:t>
            </a:r>
          </a:p>
          <a:p>
            <a:r>
              <a:rPr lang="ru-RU" dirty="0" smtClean="0"/>
              <a:t>Не река ,а рощу поит.</a:t>
            </a: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(Внедрение корня в почву и всасывание воды.)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Лист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786314" y="1428736"/>
            <a:ext cx="4038600" cy="4525963"/>
          </a:xfrm>
        </p:spPr>
        <p:txBody>
          <a:bodyPr/>
          <a:lstStyle/>
          <a:p>
            <a:r>
              <a:rPr lang="ru-RU" dirty="0" smtClean="0"/>
              <a:t>Скатерть зелена</a:t>
            </a:r>
          </a:p>
          <a:p>
            <a:r>
              <a:rPr lang="ru-RU" dirty="0" smtClean="0"/>
              <a:t>На весь мир расстелена.</a:t>
            </a:r>
          </a:p>
          <a:p>
            <a:r>
              <a:rPr lang="ru-RU" i="1" dirty="0" smtClean="0">
                <a:solidFill>
                  <a:srgbClr val="00B050"/>
                </a:solidFill>
              </a:rPr>
              <a:t>( Растительный покров на Земле.)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58" y="1357298"/>
            <a:ext cx="4038600" cy="4525963"/>
          </a:xfrm>
        </p:spPr>
        <p:txBody>
          <a:bodyPr/>
          <a:lstStyle/>
          <a:p>
            <a:r>
              <a:rPr lang="ru-RU" sz="2400" dirty="0" smtClean="0"/>
              <a:t>В зеленом теремке</a:t>
            </a:r>
          </a:p>
          <a:p>
            <a:r>
              <a:rPr lang="ru-RU" sz="2400" dirty="0" smtClean="0"/>
              <a:t>Стеночки не </a:t>
            </a:r>
            <a:r>
              <a:rPr lang="ru-RU" sz="2400" dirty="0" err="1" smtClean="0"/>
              <a:t>мерены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Комнаты не считаны ,</a:t>
            </a:r>
          </a:p>
          <a:p>
            <a:r>
              <a:rPr lang="ru-RU" sz="2400" dirty="0" smtClean="0"/>
              <a:t>Печи не испытаны;</a:t>
            </a:r>
          </a:p>
          <a:p>
            <a:r>
              <a:rPr lang="ru-RU" sz="2400" dirty="0" err="1" smtClean="0"/>
              <a:t>Стены-как</a:t>
            </a:r>
            <a:r>
              <a:rPr lang="ru-RU" sz="2400" dirty="0" smtClean="0"/>
              <a:t> стекло,</a:t>
            </a:r>
          </a:p>
          <a:p>
            <a:r>
              <a:rPr lang="ru-RU" sz="2400" dirty="0" smtClean="0"/>
              <a:t>Все насквозь светло,</a:t>
            </a:r>
          </a:p>
          <a:p>
            <a:r>
              <a:rPr lang="ru-RU" sz="2400" dirty="0" smtClean="0"/>
              <a:t>А  в стенах окошек-</a:t>
            </a:r>
          </a:p>
          <a:p>
            <a:r>
              <a:rPr lang="ru-RU" sz="2400" dirty="0" smtClean="0"/>
              <a:t>Сколько в поле мошек,</a:t>
            </a:r>
          </a:p>
          <a:p>
            <a:r>
              <a:rPr lang="ru-RU" sz="2400" dirty="0" smtClean="0"/>
              <a:t>Сами открываются,</a:t>
            </a:r>
          </a:p>
          <a:p>
            <a:r>
              <a:rPr lang="ru-RU" sz="2400" dirty="0" smtClean="0"/>
              <a:t>Сами закрываются.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00B050"/>
                </a:solidFill>
              </a:rPr>
              <a:t>(Клеточное строение </a:t>
            </a:r>
            <a:r>
              <a:rPr lang="ru-RU" i="1" dirty="0" smtClean="0">
                <a:solidFill>
                  <a:srgbClr val="00B050"/>
                </a:solidFill>
              </a:rPr>
              <a:t>листа,  </a:t>
            </a:r>
            <a:r>
              <a:rPr lang="ru-RU" i="1" dirty="0" smtClean="0">
                <a:solidFill>
                  <a:srgbClr val="00B050"/>
                </a:solidFill>
              </a:rPr>
              <a:t>устьица</a:t>
            </a:r>
            <a:r>
              <a:rPr lang="ru-RU" i="1" dirty="0" smtClean="0">
                <a:solidFill>
                  <a:srgbClr val="00B050"/>
                </a:solidFill>
              </a:rPr>
              <a:t>.)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Лист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786314" y="928670"/>
            <a:ext cx="4038600" cy="4525963"/>
          </a:xfrm>
        </p:spPr>
        <p:txBody>
          <a:bodyPr/>
          <a:lstStyle/>
          <a:p>
            <a:r>
              <a:rPr lang="ru-RU" dirty="0" smtClean="0"/>
              <a:t>На фабрику –соль да водица,</a:t>
            </a:r>
          </a:p>
          <a:p>
            <a:r>
              <a:rPr lang="ru-RU" dirty="0" smtClean="0"/>
              <a:t>И воздух годится,</a:t>
            </a:r>
          </a:p>
          <a:p>
            <a:r>
              <a:rPr lang="ru-RU" dirty="0" smtClean="0"/>
              <a:t>А с </a:t>
            </a:r>
            <a:r>
              <a:rPr lang="ru-RU" dirty="0" err="1" smtClean="0"/>
              <a:t>фабрики-жир</a:t>
            </a:r>
            <a:r>
              <a:rPr lang="ru-RU" dirty="0" smtClean="0"/>
              <a:t> да лучица</a:t>
            </a:r>
          </a:p>
          <a:p>
            <a:r>
              <a:rPr lang="ru-RU" dirty="0" smtClean="0"/>
              <a:t>И сахару крупица.</a:t>
            </a:r>
          </a:p>
          <a:p>
            <a:pPr>
              <a:buNone/>
            </a:pPr>
            <a:r>
              <a:rPr lang="ru-RU" i="1" dirty="0" smtClean="0">
                <a:solidFill>
                  <a:srgbClr val="00B050"/>
                </a:solidFill>
              </a:rPr>
              <a:t>(</a:t>
            </a:r>
            <a:r>
              <a:rPr lang="ru-RU" i="1" dirty="0" smtClean="0">
                <a:solidFill>
                  <a:schemeClr val="accent5">
                    <a:lumMod val="25000"/>
                  </a:schemeClr>
                </a:solidFill>
              </a:rPr>
              <a:t>Лист, образование органических веществ.)</a:t>
            </a:r>
            <a:endParaRPr lang="ru-RU" i="1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4282" y="1142984"/>
            <a:ext cx="4643470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dirty="0" smtClean="0"/>
              <a:t>Листик в нитку превратился,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Вокруг палки закрутился.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(Усики бобовых растений.)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Один -в земле копается,</a:t>
            </a:r>
          </a:p>
          <a:p>
            <a:pPr>
              <a:spcBef>
                <a:spcPts val="0"/>
              </a:spcBef>
            </a:pPr>
            <a:r>
              <a:rPr lang="ru-RU" dirty="0" err="1" smtClean="0"/>
              <a:t>Другой-в</a:t>
            </a:r>
            <a:r>
              <a:rPr lang="ru-RU" dirty="0" smtClean="0"/>
              <a:t> свете купается,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И хоть они друзья,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Поменяться им нельзя.                                       </a:t>
            </a:r>
          </a:p>
          <a:p>
            <a:pPr>
              <a:spcBef>
                <a:spcPts val="0"/>
              </a:spcBef>
              <a:buNone/>
            </a:pPr>
            <a:r>
              <a:rPr lang="ru-RU" i="1" dirty="0" smtClean="0">
                <a:solidFill>
                  <a:srgbClr val="00B050"/>
                </a:solidFill>
              </a:rPr>
              <a:t>(Корни и листья.)</a:t>
            </a:r>
          </a:p>
          <a:p>
            <a:pPr>
              <a:spcBef>
                <a:spcPts val="0"/>
              </a:spcBef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785926"/>
            <a:ext cx="45720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/>
              <a:t>Слог первый – восклицание, второй – достоин порицания,</a:t>
            </a:r>
          </a:p>
          <a:p>
            <a:r>
              <a:rPr lang="ru-RU" sz="3200" dirty="0" smtClean="0"/>
              <a:t>А </a:t>
            </a:r>
            <a:r>
              <a:rPr lang="ru-RU" sz="3200" dirty="0" smtClean="0"/>
              <a:t>целое – на Севере бывает и жителей тех мест и возит, и питает</a:t>
            </a:r>
            <a:r>
              <a:rPr lang="ru-RU" sz="3200" dirty="0" smtClean="0"/>
              <a:t>.</a:t>
            </a:r>
          </a:p>
          <a:p>
            <a:endParaRPr lang="ru-RU" sz="3200" dirty="0" smtClean="0"/>
          </a:p>
          <a:p>
            <a:r>
              <a:rPr lang="ru-RU" sz="3200" dirty="0" smtClean="0"/>
              <a:t>  </a:t>
            </a: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(Олень)</a:t>
            </a:r>
          </a:p>
          <a:p>
            <a:endParaRPr lang="ru-RU" sz="3200" dirty="0" smtClean="0"/>
          </a:p>
          <a:p>
            <a:r>
              <a:rPr lang="ru-RU" sz="3200" dirty="0" smtClean="0"/>
              <a:t> </a:t>
            </a:r>
          </a:p>
          <a:p>
            <a:endParaRPr lang="ru-RU" sz="32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285852" y="500042"/>
            <a:ext cx="66437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Млекопитающие</a:t>
            </a:r>
            <a:endParaRPr lang="ru-RU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Млекопитающие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643050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У лошадки рубашка – матросская тельняшка.</a:t>
            </a:r>
          </a:p>
          <a:p>
            <a:r>
              <a:rPr lang="ru-RU" sz="2400" dirty="0" smtClean="0"/>
              <a:t>Хотя на море не была и сухопутною слыла.  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(Зебра)</a:t>
            </a:r>
          </a:p>
          <a:p>
            <a:r>
              <a:rPr lang="ru-RU" sz="2400" dirty="0" smtClean="0"/>
              <a:t> </a:t>
            </a:r>
          </a:p>
          <a:p>
            <a:r>
              <a:rPr lang="ru-RU" sz="2400" dirty="0" smtClean="0"/>
              <a:t>На дворе мороз трещит, под сугробом шуба спит</a:t>
            </a:r>
          </a:p>
          <a:p>
            <a:r>
              <a:rPr lang="ru-RU" sz="2400" dirty="0" smtClean="0"/>
              <a:t>Беззаботно </a:t>
            </a:r>
            <a:r>
              <a:rPr lang="ru-RU" sz="2400" dirty="0" smtClean="0"/>
              <a:t>до весны и о меде смотрит сны.</a:t>
            </a:r>
          </a:p>
          <a:p>
            <a:r>
              <a:rPr lang="ru-RU" sz="2400" dirty="0" smtClean="0"/>
              <a:t>Стоит </a:t>
            </a:r>
            <a:r>
              <a:rPr lang="ru-RU" sz="2400" dirty="0" smtClean="0"/>
              <a:t>солнышку пригреть и пробудится … 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(Медведь)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21455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Млекопитающие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/>
              <a:t>Корова </a:t>
            </a:r>
            <a:r>
              <a:rPr lang="ru-RU" sz="2800" dirty="0" smtClean="0"/>
              <a:t>комола, лоб широк, глаза узеньки,</a:t>
            </a:r>
            <a:br>
              <a:rPr lang="ru-RU" sz="2800" dirty="0" smtClean="0"/>
            </a:br>
            <a:r>
              <a:rPr lang="ru-RU" sz="2800" dirty="0" smtClean="0"/>
              <a:t>В стаде не пасется и в руки не дается.   </a:t>
            </a:r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</a:rPr>
              <a:t>(Медведь)</a:t>
            </a:r>
            <a:br>
              <a:rPr lang="ru-RU" sz="2800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Летом гуляет, зимой отдыхает.  </a:t>
            </a:r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</a:rPr>
              <a:t>(Медведь)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9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Тема9</Template>
  <TotalTime>12</TotalTime>
  <Words>243</Words>
  <PresentationFormat>Экран (4:3)</PresentationFormat>
  <Paragraphs>70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Тема9</vt:lpstr>
      <vt:lpstr>Биологические загадки</vt:lpstr>
      <vt:lpstr>Семя</vt:lpstr>
      <vt:lpstr>Корень</vt:lpstr>
      <vt:lpstr>Лист</vt:lpstr>
      <vt:lpstr>Лист</vt:lpstr>
      <vt:lpstr>Слайд 6</vt:lpstr>
      <vt:lpstr>Млекопитающие</vt:lpstr>
      <vt:lpstr>Млекопитающие  Корова комола, лоб широк, глаза узеньки, В стаде не пасется и в руки не дается.   (Медведь)   Летом гуляет, зимой отдыхает.  (Медведь)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Биологические загадки</dc:title>
  <dc:creator>Светлана</dc:creator>
  <cp:lastModifiedBy>Светлана</cp:lastModifiedBy>
  <cp:revision>5</cp:revision>
  <dcterms:created xsi:type="dcterms:W3CDTF">2017-10-13T06:56:45Z</dcterms:created>
  <dcterms:modified xsi:type="dcterms:W3CDTF">2017-10-13T07:19:27Z</dcterms:modified>
</cp:coreProperties>
</file>