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70" r:id="rId8"/>
    <p:sldId id="274" r:id="rId9"/>
    <p:sldId id="262" r:id="rId10"/>
    <p:sldId id="263" r:id="rId11"/>
    <p:sldId id="264" r:id="rId12"/>
    <p:sldId id="271" r:id="rId13"/>
    <p:sldId id="265" r:id="rId14"/>
    <p:sldId id="266" r:id="rId15"/>
    <p:sldId id="267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8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A2B488A-7F73-489C-B34D-0FB8BB41BC1D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A69D441-2ED2-400D-9CFD-1CC4C302E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B488A-7F73-489C-B34D-0FB8BB41BC1D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D441-2ED2-400D-9CFD-1CC4C302E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B488A-7F73-489C-B34D-0FB8BB41BC1D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D441-2ED2-400D-9CFD-1CC4C302E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B488A-7F73-489C-B34D-0FB8BB41BC1D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D441-2ED2-400D-9CFD-1CC4C302E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B488A-7F73-489C-B34D-0FB8BB41BC1D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D441-2ED2-400D-9CFD-1CC4C302E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B488A-7F73-489C-B34D-0FB8BB41BC1D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D441-2ED2-400D-9CFD-1CC4C302E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A2B488A-7F73-489C-B34D-0FB8BB41BC1D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69D441-2ED2-400D-9CFD-1CC4C302ED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A2B488A-7F73-489C-B34D-0FB8BB41BC1D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A69D441-2ED2-400D-9CFD-1CC4C302E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B488A-7F73-489C-B34D-0FB8BB41BC1D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D441-2ED2-400D-9CFD-1CC4C302E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B488A-7F73-489C-B34D-0FB8BB41BC1D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D441-2ED2-400D-9CFD-1CC4C302E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B488A-7F73-489C-B34D-0FB8BB41BC1D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D441-2ED2-400D-9CFD-1CC4C302E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A2B488A-7F73-489C-B34D-0FB8BB41BC1D}" type="datetimeFigureOut">
              <a:rPr lang="ru-RU" smtClean="0"/>
              <a:pPr/>
              <a:t>20.11.2015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A69D441-2ED2-400D-9CFD-1CC4C302E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ll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772816"/>
            <a:ext cx="8458200" cy="1470025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Блиц-опрос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221088"/>
            <a:ext cx="7992888" cy="17526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Анализ основных норм взаимозаменяемости соединений редуктора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790441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на вопрос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9249218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на вопрос 3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b="1" dirty="0" smtClean="0"/>
              <a:t>Редуктор</a:t>
            </a:r>
            <a:r>
              <a:rPr lang="ru-RU" sz="3600" dirty="0" smtClean="0"/>
              <a:t> -механизм (зубчатая, червячная передача), служащий для изменения скорости вращения при передаче вращательного движения от одного вала к другому.</a:t>
            </a:r>
          </a:p>
          <a:p>
            <a:pPr marL="109728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0811300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на вопрос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32511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Отклонения бывают верхними и нижними.</a:t>
            </a:r>
          </a:p>
          <a:p>
            <a:pPr marL="109728" indent="0">
              <a:buNone/>
            </a:pPr>
            <a:r>
              <a:rPr lang="ru-RU" dirty="0" smtClean="0"/>
              <a:t>Отклонения служат для упрощения чертежей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4391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 smtClean="0"/>
              <a:t>Что такое – допуск?</a:t>
            </a:r>
          </a:p>
          <a:p>
            <a:pPr marL="109728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9249218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на вопрос 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09728" indent="0" algn="just">
              <a:buNone/>
            </a:pPr>
            <a:r>
              <a:rPr lang="ru-RU" sz="3200" b="1" dirty="0" smtClean="0"/>
              <a:t>Допуск – </a:t>
            </a:r>
            <a:r>
              <a:rPr lang="ru-RU" sz="3200" dirty="0" smtClean="0"/>
              <a:t>это</a:t>
            </a:r>
            <a:r>
              <a:rPr lang="ru-RU" sz="3200" b="1" dirty="0" smtClean="0"/>
              <a:t> </a:t>
            </a:r>
            <a:r>
              <a:rPr lang="ru-RU" sz="3200" dirty="0" smtClean="0"/>
              <a:t>разность между наибольшим и наименьшим предельными размера-</a:t>
            </a:r>
          </a:p>
          <a:p>
            <a:pPr marL="109728" indent="0" algn="just">
              <a:buNone/>
            </a:pPr>
            <a:r>
              <a:rPr lang="ru-RU" sz="3200" dirty="0" smtClean="0"/>
              <a:t>ми или абсолютное значение алгебраической разности между верхним</a:t>
            </a:r>
          </a:p>
          <a:p>
            <a:pPr marL="109728" indent="0" algn="just">
              <a:buNone/>
            </a:pPr>
            <a:r>
              <a:rPr lang="ru-RU" sz="3200" dirty="0" smtClean="0"/>
              <a:t>и нижним отклонениями</a:t>
            </a:r>
          </a:p>
        </p:txBody>
      </p:sp>
    </p:spTree>
    <p:extLst>
      <p:ext uri="{BB962C8B-B14F-4D97-AF65-F5344CB8AC3E}">
        <p14:creationId xmlns:p14="http://schemas.microsoft.com/office/powerpoint/2010/main" xmlns="" val="10811300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Вопрос 6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400963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4000" dirty="0" smtClean="0"/>
              <a:t>Какие бывают посадки?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9249218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на вопрос 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Посадки бывают с зазором, с натягом и переходные</a:t>
            </a:r>
            <a:endParaRPr lang="ru-RU" dirty="0"/>
          </a:p>
        </p:txBody>
      </p:sp>
    </p:spTree>
  </p:cSld>
  <p:clrMapOvr>
    <a:masterClrMapping/>
  </p:clrMapOvr>
  <p:transition spd="slow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Конец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Спасибо за участие</a:t>
            </a:r>
            <a:endParaRPr lang="ru-RU" dirty="0"/>
          </a:p>
        </p:txBody>
      </p:sp>
    </p:spTree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 smtClean="0"/>
              <a:t>Как вы понимаете термин – анализ?</a:t>
            </a:r>
          </a:p>
          <a:p>
            <a:pPr marL="109728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8025384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на вопрос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ru-RU" sz="3600" dirty="0" smtClean="0"/>
          </a:p>
          <a:p>
            <a:pPr marL="109728" indent="0">
              <a:buNone/>
            </a:pP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413338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>
              <a:buNone/>
            </a:pPr>
            <a:r>
              <a:rPr lang="ru-RU" sz="2400" b="1" dirty="0" smtClean="0"/>
              <a:t>АНАЛИЗ</a:t>
            </a:r>
            <a:r>
              <a:rPr lang="ru-RU" sz="2400" dirty="0" smtClean="0"/>
              <a:t> - (от греч. </a:t>
            </a:r>
            <a:r>
              <a:rPr lang="ru-RU" sz="2400" dirty="0" err="1" smtClean="0"/>
              <a:t>analysis</a:t>
            </a:r>
            <a:r>
              <a:rPr lang="ru-RU" sz="2400" dirty="0" smtClean="0"/>
              <a:t> - разложение) – </a:t>
            </a:r>
          </a:p>
          <a:p>
            <a:pPr marL="109728" indent="0">
              <a:buNone/>
            </a:pPr>
            <a:endParaRPr lang="ru-RU" sz="2400" dirty="0" smtClean="0"/>
          </a:p>
          <a:p>
            <a:pPr marL="109728" indent="0">
              <a:buNone/>
            </a:pPr>
            <a:r>
              <a:rPr lang="ru-RU" sz="2400" dirty="0" smtClean="0"/>
              <a:t>метод научного исследования (познания) </a:t>
            </a:r>
          </a:p>
          <a:p>
            <a:pPr marL="109728" indent="0">
              <a:buNone/>
            </a:pPr>
            <a:endParaRPr lang="ru-RU" sz="2400" dirty="0" smtClean="0"/>
          </a:p>
          <a:p>
            <a:pPr marL="109728" indent="0">
              <a:buNone/>
            </a:pPr>
            <a:r>
              <a:rPr lang="ru-RU" sz="2400" dirty="0" smtClean="0"/>
              <a:t>явлений и процессов, в основе которого лежит</a:t>
            </a:r>
          </a:p>
          <a:p>
            <a:pPr marL="109728" indent="0">
              <a:buNone/>
            </a:pPr>
            <a:endParaRPr lang="ru-RU" sz="2400" dirty="0" smtClean="0"/>
          </a:p>
          <a:p>
            <a:pPr marL="109728" indent="0">
              <a:buNone/>
            </a:pPr>
            <a:r>
              <a:rPr lang="ru-RU" sz="2400" dirty="0" smtClean="0"/>
              <a:t> изучение составных частей, элементов </a:t>
            </a:r>
          </a:p>
          <a:p>
            <a:pPr marL="109728" indent="0">
              <a:buNone/>
            </a:pPr>
            <a:endParaRPr lang="ru-RU" sz="2400" dirty="0" smtClean="0"/>
          </a:p>
          <a:p>
            <a:pPr marL="109728" indent="0">
              <a:buNone/>
            </a:pPr>
            <a:r>
              <a:rPr lang="ru-RU" sz="2400" dirty="0" smtClean="0"/>
              <a:t>изучаемой системы.  (Словарь терминов)</a:t>
            </a:r>
          </a:p>
        </p:txBody>
      </p:sp>
    </p:spTree>
    <p:extLst>
      <p:ext uri="{BB962C8B-B14F-4D97-AF65-F5344CB8AC3E}">
        <p14:creationId xmlns:p14="http://schemas.microsoft.com/office/powerpoint/2010/main" xmlns="" val="25745098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 smtClean="0"/>
              <a:t>Что значит взаимозаменяемость?</a:t>
            </a:r>
          </a:p>
          <a:p>
            <a:pPr marL="109728" indent="0">
              <a:buNone/>
            </a:pPr>
            <a:endParaRPr lang="ru-RU" sz="3600" dirty="0" smtClean="0"/>
          </a:p>
          <a:p>
            <a:pPr marL="109728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9249218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на вопрос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060848"/>
            <a:ext cx="8640960" cy="4513688"/>
          </a:xfrm>
        </p:spPr>
        <p:txBody>
          <a:bodyPr>
            <a:normAutofit/>
          </a:bodyPr>
          <a:lstStyle/>
          <a:p>
            <a:pPr marL="109728" indent="0">
              <a:buNone/>
              <a:tabLst>
                <a:tab pos="5202238" algn="l"/>
              </a:tabLst>
            </a:pPr>
            <a:endParaRPr lang="ru-RU" sz="32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204862"/>
            <a:ext cx="770485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endParaRPr lang="ru-RU" sz="3200" b="1" dirty="0" smtClean="0"/>
          </a:p>
          <a:p>
            <a:pPr algn="just">
              <a:buNone/>
            </a:pPr>
            <a:r>
              <a:rPr lang="ru-RU" sz="3200" b="1" dirty="0" smtClean="0"/>
              <a:t>в</a:t>
            </a:r>
            <a:r>
              <a:rPr lang="ru-RU" sz="2800" b="1" dirty="0" smtClean="0"/>
              <a:t>заимозаменяемость </a:t>
            </a:r>
            <a:r>
              <a:rPr lang="ru-RU" sz="2800" dirty="0" smtClean="0"/>
              <a:t>— это свойство элемента (</a:t>
            </a:r>
            <a:r>
              <a:rPr lang="ru-RU" sz="2800" dirty="0" err="1" smtClean="0"/>
              <a:t>детали,сборочной</a:t>
            </a:r>
            <a:r>
              <a:rPr lang="ru-RU" sz="2800" dirty="0" smtClean="0"/>
              <a:t> единицы), обеспечивающее возможность его применения вместо другого с одинаковыми параметрами без дополнительной об-</a:t>
            </a:r>
          </a:p>
          <a:p>
            <a:pPr algn="just">
              <a:buNone/>
            </a:pPr>
            <a:r>
              <a:rPr lang="ru-RU" sz="2800" dirty="0" smtClean="0"/>
              <a:t>работки с сохранением заданного качества изделия, в состав которого</a:t>
            </a:r>
          </a:p>
          <a:p>
            <a:pPr algn="just">
              <a:buNone/>
            </a:pPr>
            <a:r>
              <a:rPr lang="ru-RU" sz="2800" dirty="0" smtClean="0"/>
              <a:t>оно входит.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0811300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060848"/>
            <a:ext cx="8640960" cy="4513688"/>
          </a:xfrm>
        </p:spPr>
        <p:txBody>
          <a:bodyPr>
            <a:normAutofit/>
          </a:bodyPr>
          <a:lstStyle/>
          <a:p>
            <a:pPr marL="109728" indent="0">
              <a:buNone/>
              <a:tabLst>
                <a:tab pos="5202238" algn="l"/>
              </a:tabLst>
            </a:pPr>
            <a:r>
              <a:rPr lang="ru-RU" sz="3200" dirty="0" smtClean="0"/>
              <a:t>Что такое редуктор?</a:t>
            </a:r>
          </a:p>
          <a:p>
            <a:pPr marL="109728" indent="0">
              <a:buNone/>
              <a:tabLst>
                <a:tab pos="5202238" algn="l"/>
              </a:tabLst>
            </a:pPr>
            <a:endParaRPr lang="ru-RU" sz="3200" dirty="0" smtClean="0"/>
          </a:p>
          <a:p>
            <a:pPr marL="109728" indent="0">
              <a:buNone/>
              <a:tabLst>
                <a:tab pos="5202238" algn="l"/>
              </a:tabLst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4219420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на вопрос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060848"/>
            <a:ext cx="8640960" cy="4513688"/>
          </a:xfrm>
        </p:spPr>
        <p:txBody>
          <a:bodyPr>
            <a:normAutofit/>
          </a:bodyPr>
          <a:lstStyle/>
          <a:p>
            <a:pPr marL="109728" indent="0">
              <a:buNone/>
              <a:tabLst>
                <a:tab pos="5202238" algn="l"/>
              </a:tabLst>
            </a:pPr>
            <a:r>
              <a:rPr lang="ru-RU" sz="3200" b="1" dirty="0" smtClean="0"/>
              <a:t>Редуктор</a:t>
            </a:r>
            <a:r>
              <a:rPr lang="ru-RU" sz="3200" dirty="0" smtClean="0"/>
              <a:t> -механизм (зубчатая, червячная передача), служащий для изменения скорости вращения при передаче вращательного движения от одного вала к другому.</a:t>
            </a:r>
          </a:p>
          <a:p>
            <a:pPr marL="109728" indent="0">
              <a:buNone/>
              <a:tabLst>
                <a:tab pos="5202238" algn="l"/>
              </a:tabLst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0571042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Редуктор</a:t>
            </a:r>
            <a:endParaRPr lang="ru-RU" dirty="0"/>
          </a:p>
        </p:txBody>
      </p:sp>
      <p:pic>
        <p:nvPicPr>
          <p:cNvPr id="4" name="Содержимое 3" descr="&amp;Kcy;&amp;Ocy;&amp;Mcy;&amp;Pcy;&amp;Acy;&amp;Scy;-3D V10 &amp;ncy;&amp;acy; 100 %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9100" y="2249488"/>
            <a:ext cx="57658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 smtClean="0"/>
              <a:t>Какие бывают отклонения и для чего они служат?</a:t>
            </a:r>
          </a:p>
          <a:p>
            <a:pPr marL="109728" indent="0">
              <a:buNone/>
            </a:pPr>
            <a:endParaRPr lang="ru-RU" sz="3600" dirty="0" smtClean="0"/>
          </a:p>
          <a:p>
            <a:pPr marL="109728" indent="0">
              <a:buNone/>
            </a:pPr>
            <a:endParaRPr lang="ru-RU" sz="3600" dirty="0"/>
          </a:p>
          <a:p>
            <a:pPr marL="109728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0811300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152</TotalTime>
  <Words>250</Words>
  <Application>Microsoft Office PowerPoint</Application>
  <PresentationFormat>Экран (4:3)</PresentationFormat>
  <Paragraphs>48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Городская</vt:lpstr>
      <vt:lpstr>Блиц-опрос</vt:lpstr>
      <vt:lpstr>Вопрос 1</vt:lpstr>
      <vt:lpstr>Ответ на вопрос 1</vt:lpstr>
      <vt:lpstr>Вопрос 2</vt:lpstr>
      <vt:lpstr>Ответ на вопрос 2</vt:lpstr>
      <vt:lpstr>Вопрос 3</vt:lpstr>
      <vt:lpstr>Ответ на вопрос 3</vt:lpstr>
      <vt:lpstr>Редуктор</vt:lpstr>
      <vt:lpstr>Вопрос 4</vt:lpstr>
      <vt:lpstr>Ответ на вопрос 4</vt:lpstr>
      <vt:lpstr>Ответ на вопрос 3 </vt:lpstr>
      <vt:lpstr>Ответ на вопрос 4</vt:lpstr>
      <vt:lpstr>Вопрос 5</vt:lpstr>
      <vt:lpstr>Ответ на вопрос 5</vt:lpstr>
      <vt:lpstr>Вопрос 6</vt:lpstr>
      <vt:lpstr>Ответ на вопрос 6</vt:lpstr>
      <vt:lpstr>Конец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Papasha</dc:creator>
  <cp:lastModifiedBy>Ольга</cp:lastModifiedBy>
  <cp:revision>20</cp:revision>
  <dcterms:created xsi:type="dcterms:W3CDTF">2014-05-12T16:52:10Z</dcterms:created>
  <dcterms:modified xsi:type="dcterms:W3CDTF">2015-11-19T17:50:50Z</dcterms:modified>
</cp:coreProperties>
</file>