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59" r:id="rId1"/>
  </p:sldMasterIdLst>
  <p:notesMasterIdLst>
    <p:notesMasterId r:id="rId25"/>
  </p:notesMasterIdLst>
  <p:sldIdLst>
    <p:sldId id="269" r:id="rId2"/>
    <p:sldId id="271" r:id="rId3"/>
    <p:sldId id="270" r:id="rId4"/>
    <p:sldId id="272" r:id="rId5"/>
    <p:sldId id="274" r:id="rId6"/>
    <p:sldId id="276" r:id="rId7"/>
    <p:sldId id="277" r:id="rId8"/>
    <p:sldId id="278" r:id="rId9"/>
    <p:sldId id="280" r:id="rId10"/>
    <p:sldId id="288" r:id="rId11"/>
    <p:sldId id="281" r:id="rId12"/>
    <p:sldId id="282" r:id="rId13"/>
    <p:sldId id="283" r:id="rId14"/>
    <p:sldId id="285" r:id="rId15"/>
    <p:sldId id="286" r:id="rId16"/>
    <p:sldId id="287" r:id="rId17"/>
    <p:sldId id="284" r:id="rId18"/>
    <p:sldId id="273" r:id="rId19"/>
    <p:sldId id="275" r:id="rId20"/>
    <p:sldId id="289" r:id="rId21"/>
    <p:sldId id="290" r:id="rId22"/>
    <p:sldId id="291" r:id="rId23"/>
    <p:sldId id="292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 txBox="1">
            <a:spLocks noGrp="1"/>
          </p:cNvSpPr>
          <p:nvPr>
            <p:ph type="hdr"/>
          </p:nvPr>
        </p:nvSpPr>
        <p:spPr>
          <a:xfrm>
            <a:off x="0" y="0"/>
            <a:ext cx="2921000" cy="492125"/>
          </a:xfrm>
          <a:prstGeom prst="rect">
            <a:avLst/>
          </a:prstGeom>
          <a:noFill/>
        </p:spPr>
        <p:txBody>
          <a:bodyPr wrap="square" lIns="91440" tIns="45720" rIns="91440" bIns="45720" anchor="t"/>
          <a:lstStyle>
            <a:lvl1pPr lvl="0">
              <a:defRPr/>
            </a:lvl1pPr>
          </a:lstStyle>
          <a:p>
            <a:endParaRPr/>
          </a:p>
        </p:txBody>
      </p:sp>
      <p:sp>
        <p:nvSpPr>
          <p:cNvPr id="3" name="Дата 2"/>
          <p:cNvSpPr txBox="1">
            <a:spLocks noGrp="1"/>
          </p:cNvSpPr>
          <p:nvPr>
            <p:ph type="dt" idx="1"/>
          </p:nvPr>
        </p:nvSpPr>
        <p:spPr>
          <a:xfrm>
            <a:off x="3816350" y="0"/>
            <a:ext cx="2921000" cy="492125"/>
          </a:xfrm>
          <a:prstGeom prst="rect">
            <a:avLst/>
          </a:prstGeom>
          <a:noFill/>
        </p:spPr>
        <p:txBody>
          <a:bodyPr wrap="square" lIns="91440" tIns="45720" rIns="91440" bIns="45720" anchor="t"/>
          <a:lstStyle>
            <a:lvl1pPr lvl="0">
              <a:defRPr/>
            </a:lvl1pPr>
          </a:lstStyle>
          <a:p>
            <a:endParaRPr/>
          </a:p>
        </p:txBody>
      </p:sp>
      <p:sp>
        <p:nvSpPr>
          <p:cNvPr id="4" name="Образ слайда 3"/>
          <p:cNvSpPr txBox="1"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3950" cy="3702050"/>
          </a:xfrm>
          <a:prstGeom prst="rect">
            <a:avLst/>
          </a:prstGeom>
          <a:noFill/>
          <a:ln w="12700">
            <a:solidFill>
              <a:srgbClr val="000000"/>
            </a:solidFill>
          </a:ln>
        </p:spPr>
        <p:txBody>
          <a:bodyPr wrap="square" lIns="91440" tIns="45720" rIns="91440" bIns="45720" anchor="ctr"/>
          <a:lstStyle>
            <a:lvl1pPr lvl="0">
              <a:defRPr/>
            </a:lvl1pPr>
          </a:lstStyle>
          <a:p>
            <a:endParaRPr/>
          </a:p>
        </p:txBody>
      </p:sp>
      <p:sp>
        <p:nvSpPr>
          <p:cNvPr id="5" name="Заметки 4"/>
          <p:cNvSpPr txBox="1">
            <a:spLocks noGrp="1"/>
          </p:cNvSpPr>
          <p:nvPr>
            <p:ph type="body" idx="3"/>
          </p:nvPr>
        </p:nvSpPr>
        <p:spPr>
          <a:xfrm>
            <a:off x="673100" y="4689475"/>
            <a:ext cx="5391150" cy="4441825"/>
          </a:xfrm>
          <a:prstGeom prst="rect">
            <a:avLst/>
          </a:prstGeom>
          <a:noFill/>
        </p:spPr>
        <p:txBody>
          <a:bodyPr wrap="square" lIns="91440" tIns="45720" rIns="91440" bIns="45720" anchor="t"/>
          <a:lstStyle>
            <a:lvl1pPr lvl="0">
              <a:defRPr/>
            </a:lvl1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idx="4"/>
          </p:nvPr>
        </p:nvSpPr>
        <p:spPr>
          <a:xfrm>
            <a:off x="0" y="9375775"/>
            <a:ext cx="2921000" cy="492125"/>
          </a:xfrm>
          <a:prstGeom prst="rect">
            <a:avLst/>
          </a:prstGeom>
          <a:noFill/>
        </p:spPr>
        <p:txBody>
          <a:bodyPr wrap="square" lIns="91440" tIns="45720" rIns="91440" bIns="45720" anchor="b"/>
          <a:lstStyle>
            <a:lvl1pPr lvl="0">
              <a:defRPr/>
            </a:lvl1pPr>
          </a:lstStyle>
          <a:p>
            <a:endParaRPr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idx="5"/>
          </p:nvPr>
        </p:nvSpPr>
        <p:spPr>
          <a:xfrm>
            <a:off x="3816350" y="9375775"/>
            <a:ext cx="2921000" cy="492125"/>
          </a:xfrm>
          <a:prstGeom prst="rect">
            <a:avLst/>
          </a:prstGeom>
          <a:noFill/>
        </p:spPr>
        <p:txBody>
          <a:bodyPr wrap="square" lIns="91440" tIns="45720" rIns="91440" bIns="45720" anchor="b"/>
          <a:lstStyle>
            <a:lvl1pPr lvl="0">
              <a:defRPr/>
            </a:lvl1pPr>
          </a:lstStyle>
          <a:p>
            <a:fld id="{8B38DBA3-52F9-4AF4-A6A4-FA4D7DB2F99C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 txBox="1">
            <a:spLocks noGrp="1" noRot="1" noChangeAspect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</p:spPr>
        <p:txBody>
          <a:bodyPr wrap="square" anchor="t"/>
          <a:lstStyle>
            <a:lvl1pPr lvl="0">
              <a:defRPr/>
            </a:lvl1pPr>
          </a:lstStyle>
          <a:p>
            <a:endParaRPr/>
          </a:p>
        </p:txBody>
      </p:sp>
      <p:sp>
        <p:nvSpPr>
          <p:cNvPr id="3" name="Заметки 2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</p:spPr>
        <p:txBody>
          <a:bodyPr wrap="square" anchor="t"/>
          <a:lstStyle>
            <a:lvl1pPr lvl="0">
              <a:defRPr/>
            </a:lvl1pPr>
          </a:lstStyle>
          <a:p>
            <a:endParaRPr/>
          </a:p>
        </p:txBody>
      </p:sp>
      <p:sp>
        <p:nvSpPr>
          <p:cNvPr id="4" name="Номер слайда 3"/>
          <p:cNvSpPr txBox="1">
            <a:spLocks noGrp="1"/>
          </p:cNvSpPr>
          <p:nvPr>
            <p:ph type="sldNum" idx="10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</p:spPr>
        <p:txBody>
          <a:bodyPr wrap="square" anchor="t"/>
          <a:lstStyle>
            <a:lvl1pPr lvl="0">
              <a:defRPr/>
            </a:lvl1pPr>
          </a:lstStyle>
          <a:p>
            <a:fld id="{8B38DBA3-52F9-4AF4-A6A4-FA4D7DB2F99C}" type="slidenum">
              <a:rPr/>
              <a:pPr/>
              <a:t>8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2286000" y="3124200"/>
            <a:ext cx="6172200" cy="1892300"/>
          </a:xfrm>
          <a:prstGeom prst="rect">
            <a:avLst/>
          </a:prstGeom>
          <a:noFill/>
        </p:spPr>
        <p:txBody>
          <a:bodyPr wrap="square" anchor="b"/>
          <a:lstStyle>
            <a:lvl1pPr lvl="0">
              <a:defRPr lang="ru-RU" sz="3000" b="1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ru-RU" sz="3000" b="1" baseline="0">
                <a:solidFill>
                  <a:schemeClr val="tx2"/>
                </a:solidFill>
              </a:rPr>
              <a:t>Образец заголовка</a:t>
            </a:r>
          </a:p>
        </p:txBody>
      </p:sp>
      <p:sp>
        <p:nvSpPr>
          <p:cNvPr id="3" name="Подзаголовок 2"/>
          <p:cNvSpPr txBox="1">
            <a:spLocks noGrp="1"/>
          </p:cNvSpPr>
          <p:nvPr>
            <p:ph type="subTitle" idx="1"/>
          </p:nvPr>
        </p:nvSpPr>
        <p:spPr>
          <a:xfrm>
            <a:off x="2286000" y="5000625"/>
            <a:ext cx="6172200" cy="1371600"/>
          </a:xfrm>
          <a:prstGeom prst="rect">
            <a:avLst/>
          </a:prstGeom>
          <a:noFill/>
        </p:spPr>
        <p:txBody>
          <a:bodyPr wrap="square" anchor="t"/>
          <a:lstStyle>
            <a:lvl1pPr marL="0" lvl="0" indent="0" algn="l">
              <a:buNone/>
              <a:defRPr sz="1800" b="1">
                <a:solidFill>
                  <a:schemeClr val="tx2"/>
                </a:solidFill>
              </a:defRPr>
            </a:lvl1pPr>
          </a:lstStyle>
          <a:p>
            <a:pPr marL="0" lvl="0" indent="0" algn="l">
              <a:buNone/>
            </a:pPr>
            <a:r>
              <a:rPr lang="ru-RU" sz="1800" b="1">
                <a:solidFill>
                  <a:schemeClr val="tx2"/>
                </a:solidFill>
              </a:rPr>
              <a:t>Образец подзаголовка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idx="10"/>
          </p:nvPr>
        </p:nvSpPr>
        <p:spPr>
          <a:xfrm rot="5400000">
            <a:off x="7762875" y="1171575"/>
            <a:ext cx="2286000" cy="381000"/>
          </a:xfrm>
          <a:prstGeom prst="rect">
            <a:avLst/>
          </a:prstGeom>
          <a:noFill/>
        </p:spPr>
        <p:txBody>
          <a:bodyPr wrap="square" anchor="ctr"/>
          <a:lstStyle>
            <a:lvl1pPr lvl="0">
              <a:defRPr/>
            </a:lvl1pPr>
          </a:lstStyle>
          <a:p>
            <a:endParaRPr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idx="11"/>
          </p:nvPr>
        </p:nvSpPr>
        <p:spPr>
          <a:xfrm rot="5400000">
            <a:off x="7077075" y="4181475"/>
            <a:ext cx="3657600" cy="381000"/>
          </a:xfrm>
          <a:prstGeom prst="rect">
            <a:avLst/>
          </a:prstGeom>
          <a:noFill/>
        </p:spPr>
        <p:txBody>
          <a:bodyPr wrap="square" anchor="ctr"/>
          <a:lstStyle>
            <a:lvl1pPr lvl="0">
              <a:defRPr/>
            </a:lvl1pPr>
          </a:lstStyle>
          <a:p>
            <a:endParaRPr/>
          </a:p>
        </p:txBody>
      </p:sp>
      <p:sp>
        <p:nvSpPr>
          <p:cNvPr id="6" name="Прямоугольник 5"/>
          <p:cNvSpPr/>
          <p:nvPr/>
        </p:nvSpPr>
        <p:spPr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>
            <a:noFill/>
          </a:ln>
        </p:spPr>
        <p:txBody>
          <a:bodyPr wrap="square" anchor="ctr"/>
          <a:lstStyle>
            <a:lvl1pPr lvl="0">
              <a:defRPr/>
            </a:lvl1pPr>
          </a:lstStyle>
          <a:p>
            <a:endParaRPr/>
          </a:p>
        </p:txBody>
      </p:sp>
      <p:sp>
        <p:nvSpPr>
          <p:cNvPr id="7" name="Прямоугольник 6"/>
          <p:cNvSpPr/>
          <p:nvPr/>
        </p:nvSpPr>
        <p:spPr>
          <a:xfrm>
            <a:off x="276225" y="0"/>
            <a:ext cx="101600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>
            <a:noFill/>
          </a:ln>
        </p:spPr>
        <p:txBody>
          <a:bodyPr wrap="square" anchor="ctr"/>
          <a:lstStyle>
            <a:lvl1pPr lvl="0">
              <a:defRPr/>
            </a:lvl1pPr>
          </a:lstStyle>
          <a:p>
            <a:endParaRPr/>
          </a:p>
        </p:txBody>
      </p:sp>
      <p:sp>
        <p:nvSpPr>
          <p:cNvPr id="8" name="Прямоугольник 7"/>
          <p:cNvSpPr/>
          <p:nvPr/>
        </p:nvSpPr>
        <p:spPr>
          <a:xfrm>
            <a:off x="990600" y="0"/>
            <a:ext cx="180975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>
            <a:noFill/>
          </a:ln>
        </p:spPr>
        <p:txBody>
          <a:bodyPr wrap="square" anchor="ctr"/>
          <a:lstStyle>
            <a:lvl1pPr lvl="0">
              <a:defRPr/>
            </a:lvl1pPr>
          </a:lstStyle>
          <a:p>
            <a:endParaRPr/>
          </a:p>
        </p:txBody>
      </p:sp>
      <p:sp>
        <p:nvSpPr>
          <p:cNvPr id="9" name="Прямоугольник 8"/>
          <p:cNvSpPr/>
          <p:nvPr/>
        </p:nvSpPr>
        <p:spPr>
          <a:xfrm>
            <a:off x="1139825" y="0"/>
            <a:ext cx="22860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>
            <a:noFill/>
          </a:ln>
        </p:spPr>
        <p:txBody>
          <a:bodyPr wrap="square" anchor="ctr"/>
          <a:lstStyle>
            <a:lvl1pPr lvl="0">
              <a:defRPr/>
            </a:lvl1pPr>
          </a:lstStyle>
          <a:p>
            <a:endParaRPr/>
          </a:p>
        </p:txBody>
      </p:sp>
      <p:sp>
        <p:nvSpPr>
          <p:cNvPr id="10" name="Прямая соединительная линия 9"/>
          <p:cNvSpPr/>
          <p:nvPr/>
        </p:nvSpPr>
        <p:spPr>
          <a:xfrm>
            <a:off x="104775" y="0"/>
            <a:ext cx="0" cy="6858000"/>
          </a:xfrm>
          <a:prstGeom prst="line">
            <a:avLst/>
          </a:prstGeom>
          <a:noFill/>
          <a:ln w="57150">
            <a:solidFill>
              <a:schemeClr val="accent1">
                <a:tint val="60000"/>
                <a:alpha val="73000"/>
              </a:schemeClr>
            </a:solidFill>
          </a:ln>
        </p:spPr>
        <p:txBody>
          <a:bodyPr wrap="square" lIns="91440" tIns="45720" rIns="91440" bIns="45720" anchor="t"/>
          <a:lstStyle>
            <a:lvl1pPr lvl="0">
              <a:defRPr/>
            </a:lvl1pPr>
          </a:lstStyle>
          <a:p>
            <a:endParaRPr/>
          </a:p>
        </p:txBody>
      </p:sp>
      <p:sp>
        <p:nvSpPr>
          <p:cNvPr id="11" name="Прямая соединительная линия 10"/>
          <p:cNvSpPr/>
          <p:nvPr/>
        </p:nvSpPr>
        <p:spPr>
          <a:xfrm>
            <a:off x="914400" y="0"/>
            <a:ext cx="0" cy="6858000"/>
          </a:xfrm>
          <a:prstGeom prst="line">
            <a:avLst/>
          </a:prstGeom>
          <a:noFill/>
          <a:ln w="57150">
            <a:solidFill>
              <a:schemeClr val="accent1">
                <a:tint val="20000"/>
                <a:alpha val="83000"/>
              </a:schemeClr>
            </a:solidFill>
          </a:ln>
        </p:spPr>
        <p:txBody>
          <a:bodyPr wrap="square" lIns="91440" tIns="45720" rIns="91440" bIns="45720" anchor="t"/>
          <a:lstStyle>
            <a:lvl1pPr lvl="0">
              <a:defRPr/>
            </a:lvl1pPr>
          </a:lstStyle>
          <a:p>
            <a:endParaRPr/>
          </a:p>
        </p:txBody>
      </p:sp>
      <p:sp>
        <p:nvSpPr>
          <p:cNvPr id="12" name="Прямая соединительная линия 11"/>
          <p:cNvSpPr/>
          <p:nvPr/>
        </p:nvSpPr>
        <p:spPr>
          <a:xfrm>
            <a:off x="854075" y="0"/>
            <a:ext cx="0" cy="6858000"/>
          </a:xfrm>
          <a:prstGeom prst="line">
            <a:avLst/>
          </a:prstGeom>
          <a:noFill/>
          <a:ln w="57150">
            <a:solidFill>
              <a:schemeClr val="accent1">
                <a:tint val="60000"/>
              </a:schemeClr>
            </a:solidFill>
          </a:ln>
        </p:spPr>
        <p:txBody>
          <a:bodyPr wrap="square" lIns="91440" tIns="45720" rIns="91440" bIns="45720" anchor="t"/>
          <a:lstStyle>
            <a:lvl1pPr lvl="0">
              <a:defRPr/>
            </a:lvl1pPr>
          </a:lstStyle>
          <a:p>
            <a:endParaRPr/>
          </a:p>
        </p:txBody>
      </p:sp>
      <p:sp>
        <p:nvSpPr>
          <p:cNvPr id="13" name="Прямая соединительная линия 12"/>
          <p:cNvSpPr/>
          <p:nvPr/>
        </p:nvSpPr>
        <p:spPr>
          <a:xfrm>
            <a:off x="1724025" y="0"/>
            <a:ext cx="0" cy="6858000"/>
          </a:xfrm>
          <a:prstGeom prst="line">
            <a:avLst/>
          </a:prstGeom>
          <a:noFill/>
          <a:ln w="28575">
            <a:solidFill>
              <a:schemeClr val="accent1">
                <a:tint val="60000"/>
                <a:alpha val="82000"/>
              </a:schemeClr>
            </a:solidFill>
          </a:ln>
        </p:spPr>
        <p:txBody>
          <a:bodyPr wrap="square" lIns="91440" tIns="45720" rIns="91440" bIns="45720" anchor="t"/>
          <a:lstStyle>
            <a:lvl1pPr lvl="0">
              <a:defRPr/>
            </a:lvl1pPr>
          </a:lstStyle>
          <a:p>
            <a:endParaRPr/>
          </a:p>
        </p:txBody>
      </p:sp>
      <p:sp>
        <p:nvSpPr>
          <p:cNvPr id="14" name="Прямая соединительная линия 13"/>
          <p:cNvSpPr/>
          <p:nvPr/>
        </p:nvSpPr>
        <p:spPr>
          <a:xfrm>
            <a:off x="1066800" y="0"/>
            <a:ext cx="0" cy="6858000"/>
          </a:xfrm>
          <a:prstGeom prst="line">
            <a:avLst/>
          </a:prstGeom>
          <a:noFill/>
          <a:ln w="9525">
            <a:solidFill>
              <a:schemeClr val="accent1">
                <a:tint val="60000"/>
              </a:schemeClr>
            </a:solidFill>
          </a:ln>
        </p:spPr>
        <p:txBody>
          <a:bodyPr wrap="square" lIns="91440" tIns="45720" rIns="91440" bIns="45720" anchor="t"/>
          <a:lstStyle>
            <a:lvl1pPr lvl="0">
              <a:defRPr/>
            </a:lvl1pPr>
          </a:lstStyle>
          <a:p>
            <a:endParaRPr/>
          </a:p>
        </p:txBody>
      </p:sp>
      <p:sp>
        <p:nvSpPr>
          <p:cNvPr id="15" name="Прямая соединительная линия 14"/>
          <p:cNvSpPr/>
          <p:nvPr/>
        </p:nvSpPr>
        <p:spPr>
          <a:xfrm>
            <a:off x="9112250" y="0"/>
            <a:ext cx="0" cy="6858000"/>
          </a:xfrm>
          <a:prstGeom prst="line">
            <a:avLst/>
          </a:prstGeom>
          <a:noFill/>
          <a:ln w="57150">
            <a:solidFill>
              <a:schemeClr val="accent1">
                <a:tint val="60000"/>
              </a:schemeClr>
            </a:solidFill>
          </a:ln>
        </p:spPr>
        <p:txBody>
          <a:bodyPr wrap="square" lIns="91440" tIns="45720" rIns="91440" bIns="45720" anchor="t"/>
          <a:lstStyle>
            <a:lvl1pPr lvl="0">
              <a:defRPr/>
            </a:lvl1pPr>
          </a:lstStyle>
          <a:p>
            <a:endParaRPr/>
          </a:p>
        </p:txBody>
      </p:sp>
      <p:sp>
        <p:nvSpPr>
          <p:cNvPr id="16" name="Прямоугольник 15"/>
          <p:cNvSpPr/>
          <p:nvPr/>
        </p:nvSpPr>
        <p:spPr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>
            <a:noFill/>
          </a:ln>
        </p:spPr>
        <p:txBody>
          <a:bodyPr wrap="square" anchor="ctr"/>
          <a:lstStyle>
            <a:lvl1pPr lvl="0">
              <a:defRPr/>
            </a:lvl1pPr>
          </a:lstStyle>
          <a:p>
            <a:endParaRPr/>
          </a:p>
        </p:txBody>
      </p:sp>
      <p:sp>
        <p:nvSpPr>
          <p:cNvPr id="17" name="Овал 16"/>
          <p:cNvSpPr/>
          <p:nvPr/>
        </p:nvSpPr>
        <p:spPr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wrap="square" anchor="ctr"/>
          <a:lstStyle>
            <a:lvl1pPr lvl="0">
              <a:defRPr/>
            </a:lvl1pPr>
          </a:lstStyle>
          <a:p>
            <a:endParaRPr/>
          </a:p>
        </p:txBody>
      </p:sp>
      <p:sp>
        <p:nvSpPr>
          <p:cNvPr id="18" name="Овал 17"/>
          <p:cNvSpPr/>
          <p:nvPr/>
        </p:nvSpPr>
        <p:spPr>
          <a:xfrm>
            <a:off x="1308100" y="4864100"/>
            <a:ext cx="641350" cy="64135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wrap="square" anchor="ctr"/>
          <a:lstStyle>
            <a:lvl1pPr lvl="0">
              <a:defRPr/>
            </a:lvl1pPr>
          </a:lstStyle>
          <a:p>
            <a:endParaRPr/>
          </a:p>
        </p:txBody>
      </p:sp>
      <p:sp>
        <p:nvSpPr>
          <p:cNvPr id="19" name="Овал 18"/>
          <p:cNvSpPr/>
          <p:nvPr/>
        </p:nvSpPr>
        <p:spPr>
          <a:xfrm>
            <a:off x="1089025" y="5499100"/>
            <a:ext cx="136525" cy="13652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wrap="square" anchor="ctr"/>
          <a:lstStyle>
            <a:lvl1pPr lvl="0">
              <a:defRPr/>
            </a:lvl1pPr>
          </a:lstStyle>
          <a:p>
            <a:endParaRPr/>
          </a:p>
        </p:txBody>
      </p:sp>
      <p:sp>
        <p:nvSpPr>
          <p:cNvPr id="20" name="Овал 19"/>
          <p:cNvSpPr/>
          <p:nvPr/>
        </p:nvSpPr>
        <p:spPr>
          <a:xfrm>
            <a:off x="1663700" y="5788025"/>
            <a:ext cx="273050" cy="27305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wrap="square" anchor="ctr"/>
          <a:lstStyle>
            <a:lvl1pPr lvl="0">
              <a:defRPr/>
            </a:lvl1pPr>
          </a:lstStyle>
          <a:p>
            <a:endParaRPr/>
          </a:p>
        </p:txBody>
      </p:sp>
      <p:sp>
        <p:nvSpPr>
          <p:cNvPr id="21" name="Овал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wrap="square" anchor="ctr"/>
          <a:lstStyle>
            <a:lvl1pPr lvl="0">
              <a:defRPr/>
            </a:lvl1pPr>
          </a:lstStyle>
          <a:p>
            <a:endParaRPr/>
          </a:p>
        </p:txBody>
      </p:sp>
      <p:sp>
        <p:nvSpPr>
          <p:cNvPr id="22" name="Номер слайда 21"/>
          <p:cNvSpPr txBox="1">
            <a:spLocks noGrp="1"/>
          </p:cNvSpPr>
          <p:nvPr>
            <p:ph type="sldNum" idx="12"/>
          </p:nvPr>
        </p:nvSpPr>
        <p:spPr>
          <a:xfrm>
            <a:off x="1323975" y="4927600"/>
            <a:ext cx="609600" cy="514350"/>
          </a:xfrm>
          <a:prstGeom prst="rect">
            <a:avLst/>
          </a:prstGeom>
          <a:noFill/>
        </p:spPr>
        <p:txBody>
          <a:bodyPr wrap="square" anchor="ctr"/>
          <a:lstStyle>
            <a:lvl1pPr lvl="0">
              <a:defRPr/>
            </a:lvl1pPr>
          </a:lstStyle>
          <a:p>
            <a:fld id="{8B38DBA3-52F9-4AF4-A6A4-FA4D7DB2F99C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7467600" cy="1143000"/>
          </a:xfrm>
          <a:prstGeom prst="rect">
            <a:avLst/>
          </a:prstGeom>
          <a:noFill/>
        </p:spPr>
        <p:txBody>
          <a:bodyPr wrap="square" anchor="b"/>
          <a:lstStyle>
            <a:lvl1pPr lvl="0"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 txBox="1">
            <a:spLocks noGrp="1"/>
          </p:cNvSpPr>
          <p:nvPr>
            <p:ph type="dt" idx="10"/>
          </p:nvPr>
        </p:nvSpPr>
        <p:spPr>
          <a:xfrm>
            <a:off x="7588250" y="1079500"/>
            <a:ext cx="2009775" cy="382587"/>
          </a:xfrm>
          <a:prstGeom prst="rect">
            <a:avLst/>
          </a:prstGeom>
          <a:noFill/>
        </p:spPr>
        <p:txBody>
          <a:bodyPr wrap="square" anchor="ctr"/>
          <a:lstStyle>
            <a:lvl1pPr lvl="0">
              <a:defRPr/>
            </a:lvl1pPr>
          </a:lstStyle>
          <a:p>
            <a:endParaRPr/>
          </a:p>
        </p:txBody>
      </p:sp>
      <p:sp>
        <p:nvSpPr>
          <p:cNvPr id="4" name="Номер слайда 3"/>
          <p:cNvSpPr txBox="1">
            <a:spLocks noGrp="1"/>
          </p:cNvSpPr>
          <p:nvPr>
            <p:ph type="sldNum" idx="11"/>
          </p:nvPr>
        </p:nvSpPr>
        <p:spPr>
          <a:xfrm>
            <a:off x="8128000" y="5734050"/>
            <a:ext cx="609600" cy="520700"/>
          </a:xfrm>
          <a:prstGeom prst="rect">
            <a:avLst/>
          </a:prstGeom>
          <a:noFill/>
        </p:spPr>
        <p:txBody>
          <a:bodyPr wrap="square" anchor="ctr"/>
          <a:lstStyle>
            <a:lvl1pPr lvl="0">
              <a:defRPr/>
            </a:lvl1pPr>
          </a:lstStyle>
          <a:p>
            <a:fld id="{8B38DBA3-52F9-4AF4-A6A4-FA4D7DB2F99C}" type="slidenum">
              <a:rPr/>
              <a:pPr/>
              <a:t>‹#›</a:t>
            </a:fld>
            <a:endParaRPr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idx="12"/>
          </p:nvPr>
        </p:nvSpPr>
        <p:spPr>
          <a:xfrm>
            <a:off x="6988175" y="3736975"/>
            <a:ext cx="3200400" cy="365125"/>
          </a:xfrm>
          <a:prstGeom prst="rect">
            <a:avLst/>
          </a:prstGeom>
          <a:noFill/>
        </p:spPr>
        <p:txBody>
          <a:bodyPr wrap="square" anchor="ctr"/>
          <a:lstStyle>
            <a:lvl1pPr lvl="0">
              <a:defRPr/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ая соединительная линия 1"/>
          <p:cNvSpPr/>
          <p:nvPr/>
        </p:nvSpPr>
        <p:spPr>
          <a:xfrm>
            <a:off x="8763000" y="0"/>
            <a:ext cx="0" cy="6858000"/>
          </a:xfrm>
          <a:prstGeom prst="line">
            <a:avLst/>
          </a:prstGeom>
          <a:noFill/>
          <a:ln w="38100">
            <a:solidFill>
              <a:schemeClr val="accent1">
                <a:tint val="60000"/>
              </a:schemeClr>
            </a:solidFill>
          </a:ln>
        </p:spPr>
        <p:txBody>
          <a:bodyPr wrap="square" lIns="91440" tIns="45720" rIns="91440" bIns="45720" anchor="t"/>
          <a:lstStyle>
            <a:lvl1pPr lvl="0">
              <a:defRPr/>
            </a:lvl1pPr>
          </a:lstStyle>
          <a:p>
            <a:endParaRPr/>
          </a:p>
        </p:txBody>
      </p:sp>
      <p:sp>
        <p:nvSpPr>
          <p:cNvPr id="3" name="Овал 2"/>
          <p:cNvSpPr/>
          <p:nvPr/>
        </p:nvSpPr>
        <p:spPr>
          <a:xfrm>
            <a:off x="8153400" y="5715000"/>
            <a:ext cx="547687" cy="5461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wrap="square" anchor="ctr"/>
          <a:lstStyle>
            <a:lvl1pPr lvl="0">
              <a:defRPr/>
            </a:lvl1pPr>
          </a:lstStyle>
          <a:p>
            <a:endParaRPr/>
          </a:p>
        </p:txBody>
      </p:sp>
      <p:sp>
        <p:nvSpPr>
          <p:cNvPr id="4" name="Заголовок 3"/>
          <p:cNvSpPr txBox="1">
            <a:spLocks noGrp="1"/>
          </p:cNvSpPr>
          <p:nvPr>
            <p:ph type="title"/>
          </p:nvPr>
        </p:nvSpPr>
        <p:spPr>
          <a:xfrm rot="5400000">
            <a:off x="3349625" y="3200400"/>
            <a:ext cx="6308725" cy="457200"/>
          </a:xfrm>
          <a:prstGeom prst="rect">
            <a:avLst/>
          </a:prstGeom>
          <a:noFill/>
        </p:spPr>
        <p:txBody>
          <a:bodyPr wrap="square" anchor="b"/>
          <a:lstStyle>
            <a:lvl1pPr lvl="0" algn="l">
              <a:buNone/>
              <a:defRPr sz="2000" b="1"/>
            </a:lvl1pPr>
          </a:lstStyle>
          <a:p>
            <a:pPr lvl="0" algn="l">
              <a:buNone/>
            </a:pPr>
            <a:r>
              <a:rPr lang="ru-RU" sz="2000" b="1"/>
              <a:t>Образец заголовка</a:t>
            </a:r>
          </a:p>
        </p:txBody>
      </p:sp>
      <p:sp>
        <p:nvSpPr>
          <p:cNvPr id="5" name="Текст 4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61722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wrap="square" anchor="t"/>
          <a:lstStyle>
            <a:lvl1pPr marL="0" lvl="0" indent="0">
              <a:buNone/>
              <a:defRPr sz="3200"/>
            </a:lvl1pPr>
          </a:lstStyle>
          <a:p>
            <a:pPr marL="0" lvl="0" indent="0" algn="ctr">
              <a:buNone/>
            </a:pPr>
            <a:r>
              <a:rPr lang="ru-RU" sz="3200"/>
              <a:t>Вставка рисунка</a:t>
            </a:r>
          </a:p>
        </p:txBody>
      </p:sp>
      <p:sp>
        <p:nvSpPr>
          <p:cNvPr id="6" name="Текст 5"/>
          <p:cNvSpPr txBox="1">
            <a:spLocks noGrp="1"/>
          </p:cNvSpPr>
          <p:nvPr>
            <p:ph type="body" idx="2"/>
          </p:nvPr>
        </p:nvSpPr>
        <p:spPr>
          <a:xfrm>
            <a:off x="6762750" y="263525"/>
            <a:ext cx="1524000" cy="4953000"/>
          </a:xfrm>
          <a:prstGeom prst="rect">
            <a:avLst/>
          </a:prstGeom>
          <a:noFill/>
        </p:spPr>
        <p:txBody>
          <a:bodyPr wrap="square" lIns="91440" tIns="45720" rIns="91440" bIns="45720" anchor="t"/>
          <a:lstStyle>
            <a:lvl1pPr marL="0" lvl="0" indent="0">
              <a:spcBef>
                <a:spcPts val="100"/>
              </a:spcBef>
              <a:spcAft>
                <a:spcPts val="400"/>
              </a:spcAft>
              <a:buNone/>
              <a:defRPr sz="1200"/>
            </a:lvl1pPr>
          </a:lstStyle>
          <a:p>
            <a:pPr marL="0" lvl="0" indent="0">
              <a:spcBef>
                <a:spcPts val="100"/>
              </a:spcBef>
              <a:spcAft>
                <a:spcPts val="400"/>
              </a:spcAft>
              <a:buNone/>
            </a:pPr>
            <a:r>
              <a:rPr lang="ru-RU" sz="1200"/>
              <a:t>Образец текста</a:t>
            </a:r>
          </a:p>
        </p:txBody>
      </p:sp>
      <p:sp>
        <p:nvSpPr>
          <p:cNvPr id="7" name="Прямая соединительная линия 6"/>
          <p:cNvSpPr/>
          <p:nvPr/>
        </p:nvSpPr>
        <p:spPr>
          <a:xfrm>
            <a:off x="8991600" y="0"/>
            <a:ext cx="0" cy="6858000"/>
          </a:xfrm>
          <a:prstGeom prst="line">
            <a:avLst/>
          </a:prstGeom>
          <a:noFill/>
          <a:ln w="9525">
            <a:solidFill>
              <a:schemeClr val="tx1"/>
            </a:solidFill>
          </a:ln>
        </p:spPr>
        <p:txBody>
          <a:bodyPr wrap="square" lIns="91440" tIns="45720" rIns="91440" bIns="45720" anchor="t"/>
          <a:lstStyle>
            <a:lvl1pPr lvl="0">
              <a:defRPr/>
            </a:lvl1pPr>
          </a:lstStyle>
          <a:p>
            <a:endParaRPr/>
          </a:p>
        </p:txBody>
      </p:sp>
      <p:sp>
        <p:nvSpPr>
          <p:cNvPr id="8" name="Прямоугольник 7"/>
          <p:cNvSpPr/>
          <p:nvPr/>
        </p:nvSpPr>
        <p:spPr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>
            <a:noFill/>
          </a:ln>
        </p:spPr>
        <p:txBody>
          <a:bodyPr wrap="square" anchor="ctr"/>
          <a:lstStyle>
            <a:lvl1pPr lvl="0">
              <a:defRPr/>
            </a:lvl1pPr>
          </a:lstStyle>
          <a:p>
            <a:endParaRPr/>
          </a:p>
        </p:txBody>
      </p:sp>
      <p:sp>
        <p:nvSpPr>
          <p:cNvPr id="9" name="Прямая соединительная линия 8"/>
          <p:cNvSpPr/>
          <p:nvPr/>
        </p:nvSpPr>
        <p:spPr>
          <a:xfrm>
            <a:off x="8915400" y="0"/>
            <a:ext cx="0" cy="6858000"/>
          </a:xfrm>
          <a:prstGeom prst="line">
            <a:avLst/>
          </a:prstGeom>
          <a:noFill/>
          <a:ln w="9525">
            <a:solidFill>
              <a:schemeClr val="accent1"/>
            </a:solidFill>
          </a:ln>
        </p:spPr>
        <p:txBody>
          <a:bodyPr wrap="square" lIns="91440" tIns="45720" rIns="91440" bIns="45720" anchor="t"/>
          <a:lstStyle>
            <a:lvl1pPr lvl="0">
              <a:defRPr/>
            </a:lvl1pPr>
          </a:lstStyle>
          <a:p>
            <a:endParaRPr/>
          </a:p>
        </p:txBody>
      </p:sp>
      <p:sp>
        <p:nvSpPr>
          <p:cNvPr id="10" name="Прямая соединительная линия 9"/>
          <p:cNvSpPr/>
          <p:nvPr/>
        </p:nvSpPr>
        <p:spPr>
          <a:xfrm>
            <a:off x="6248400" y="0"/>
            <a:ext cx="0" cy="6858000"/>
          </a:xfrm>
          <a:prstGeom prst="line">
            <a:avLst/>
          </a:prstGeom>
          <a:noFill/>
          <a:ln w="38100">
            <a:solidFill>
              <a:schemeClr val="accent1">
                <a:tint val="60000"/>
              </a:schemeClr>
            </a:solidFill>
          </a:ln>
        </p:spPr>
        <p:txBody>
          <a:bodyPr wrap="square" lIns="91440" tIns="45720" rIns="91440" bIns="45720" anchor="t"/>
          <a:lstStyle>
            <a:lvl1pPr lvl="0">
              <a:defRPr/>
            </a:lvl1pPr>
          </a:lstStyle>
          <a:p>
            <a:endParaRPr/>
          </a:p>
        </p:txBody>
      </p:sp>
      <p:sp>
        <p:nvSpPr>
          <p:cNvPr id="11" name="Прямая соединительная линия 10"/>
          <p:cNvSpPr/>
          <p:nvPr/>
        </p:nvSpPr>
        <p:spPr>
          <a:xfrm>
            <a:off x="6191250" y="0"/>
            <a:ext cx="0" cy="6858000"/>
          </a:xfrm>
          <a:prstGeom prst="line">
            <a:avLst/>
          </a:prstGeom>
          <a:noFill/>
          <a:ln w="12700">
            <a:solidFill>
              <a:schemeClr val="accent1"/>
            </a:solidFill>
          </a:ln>
        </p:spPr>
        <p:txBody>
          <a:bodyPr wrap="square" lIns="91440" tIns="45720" rIns="91440" bIns="45720" anchor="t"/>
          <a:lstStyle>
            <a:lvl1pPr lvl="0">
              <a:defRPr/>
            </a:lvl1pPr>
          </a:lstStyle>
          <a:p>
            <a:endParaRPr/>
          </a:p>
        </p:txBody>
      </p:sp>
      <p:sp>
        <p:nvSpPr>
          <p:cNvPr id="12" name="Дата 11"/>
          <p:cNvSpPr txBox="1">
            <a:spLocks noGrp="1"/>
          </p:cNvSpPr>
          <p:nvPr>
            <p:ph type="dt" idx="10"/>
          </p:nvPr>
        </p:nvSpPr>
        <p:spPr>
          <a:xfrm>
            <a:off x="7588250" y="1079500"/>
            <a:ext cx="2009775" cy="382587"/>
          </a:xfrm>
          <a:prstGeom prst="rect">
            <a:avLst/>
          </a:prstGeom>
          <a:noFill/>
        </p:spPr>
        <p:txBody>
          <a:bodyPr wrap="square" anchor="ctr"/>
          <a:lstStyle>
            <a:lvl1pPr lvl="0">
              <a:defRPr/>
            </a:lvl1pPr>
          </a:lstStyle>
          <a:p>
            <a:endParaRPr/>
          </a:p>
        </p:txBody>
      </p:sp>
      <p:sp>
        <p:nvSpPr>
          <p:cNvPr id="13" name="Номер слайда 12"/>
          <p:cNvSpPr txBox="1">
            <a:spLocks noGrp="1"/>
          </p:cNvSpPr>
          <p:nvPr>
            <p:ph type="sldNum" idx="11"/>
          </p:nvPr>
        </p:nvSpPr>
        <p:spPr>
          <a:xfrm>
            <a:off x="8128000" y="5734050"/>
            <a:ext cx="609600" cy="520700"/>
          </a:xfrm>
          <a:prstGeom prst="rect">
            <a:avLst/>
          </a:prstGeom>
          <a:noFill/>
        </p:spPr>
        <p:txBody>
          <a:bodyPr wrap="square" anchor="ctr"/>
          <a:lstStyle>
            <a:lvl1pPr lvl="0">
              <a:defRPr/>
            </a:lvl1pPr>
          </a:lstStyle>
          <a:p>
            <a:fld id="{8B38DBA3-52F9-4AF4-A6A4-FA4D7DB2F99C}" type="slidenum">
              <a:rPr/>
              <a:pPr/>
              <a:t>‹#›</a:t>
            </a:fld>
            <a:endParaRPr/>
          </a:p>
        </p:txBody>
      </p:sp>
      <p:sp>
        <p:nvSpPr>
          <p:cNvPr id="14" name="Нижний колонтитул 13"/>
          <p:cNvSpPr txBox="1">
            <a:spLocks noGrp="1"/>
          </p:cNvSpPr>
          <p:nvPr>
            <p:ph type="ftr" idx="12"/>
          </p:nvPr>
        </p:nvSpPr>
        <p:spPr>
          <a:xfrm>
            <a:off x="6988175" y="3736975"/>
            <a:ext cx="3200400" cy="365125"/>
          </a:xfrm>
          <a:prstGeom prst="rect">
            <a:avLst/>
          </a:prstGeom>
          <a:noFill/>
        </p:spPr>
        <p:txBody>
          <a:bodyPr wrap="square" anchor="ctr"/>
          <a:lstStyle>
            <a:lvl1pPr lvl="0">
              <a:defRPr/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7467600" cy="1143000"/>
          </a:xfrm>
          <a:prstGeom prst="rect">
            <a:avLst/>
          </a:prstGeom>
          <a:noFill/>
        </p:spPr>
        <p:txBody>
          <a:bodyPr wrap="square" anchor="b"/>
          <a:lstStyle>
            <a:lvl1pPr lvl="0"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7467600" cy="4873625"/>
          </a:xfrm>
          <a:prstGeom prst="rect">
            <a:avLst/>
          </a:prstGeom>
          <a:noFill/>
        </p:spPr>
        <p:txBody>
          <a:bodyPr wrap="square" anchor="t"/>
          <a:lstStyle>
            <a:lvl1pPr lvl="0">
              <a:defRPr/>
            </a:lvl1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idx="14"/>
          </p:nvPr>
        </p:nvSpPr>
        <p:spPr>
          <a:xfrm>
            <a:off x="7588250" y="1079500"/>
            <a:ext cx="2009775" cy="382587"/>
          </a:xfrm>
          <a:prstGeom prst="rect">
            <a:avLst/>
          </a:prstGeom>
          <a:noFill/>
        </p:spPr>
        <p:txBody>
          <a:bodyPr wrap="square" anchor="ctr"/>
          <a:lstStyle>
            <a:lvl1pPr lvl="0">
              <a:defRPr/>
            </a:lvl1pPr>
          </a:lstStyle>
          <a:p>
            <a:endParaRPr/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idx="15"/>
          </p:nvPr>
        </p:nvSpPr>
        <p:spPr>
          <a:xfrm>
            <a:off x="8128000" y="5734050"/>
            <a:ext cx="609600" cy="520700"/>
          </a:xfrm>
          <a:prstGeom prst="rect">
            <a:avLst/>
          </a:prstGeom>
          <a:noFill/>
        </p:spPr>
        <p:txBody>
          <a:bodyPr wrap="square" anchor="ctr"/>
          <a:lstStyle>
            <a:lvl1pPr lvl="0">
              <a:defRPr/>
            </a:lvl1pPr>
          </a:lstStyle>
          <a:p>
            <a:fld id="{8B38DBA3-52F9-4AF4-A6A4-FA4D7DB2F99C}" type="slidenum">
              <a:rPr/>
              <a:pPr/>
              <a:t>‹#›</a:t>
            </a:fld>
            <a:endParaRPr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idx="16"/>
          </p:nvPr>
        </p:nvSpPr>
        <p:spPr>
          <a:xfrm>
            <a:off x="6988175" y="3736975"/>
            <a:ext cx="3200400" cy="365125"/>
          </a:xfrm>
          <a:prstGeom prst="rect">
            <a:avLst/>
          </a:prstGeom>
          <a:noFill/>
        </p:spPr>
        <p:txBody>
          <a:bodyPr wrap="square" anchor="ctr"/>
          <a:lstStyle>
            <a:lvl1pPr lvl="0">
              <a:defRPr/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7467600" cy="1143000"/>
          </a:xfrm>
          <a:prstGeom prst="rect">
            <a:avLst/>
          </a:prstGeom>
          <a:noFill/>
        </p:spPr>
        <p:txBody>
          <a:bodyPr wrap="square" anchor="b"/>
          <a:lstStyle>
            <a:lvl1pPr lvl="0"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7467600" cy="4873625"/>
          </a:xfrm>
          <a:prstGeom prst="rect">
            <a:avLst/>
          </a:prstGeom>
          <a:noFill/>
        </p:spPr>
        <p:txBody>
          <a:bodyPr wrap="square" anchor="t"/>
          <a:lstStyle>
            <a:lvl1pPr lvl="0">
              <a:defRPr/>
            </a:lvl1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idx="10"/>
          </p:nvPr>
        </p:nvSpPr>
        <p:spPr>
          <a:xfrm>
            <a:off x="7588250" y="1079500"/>
            <a:ext cx="2009775" cy="382587"/>
          </a:xfrm>
          <a:prstGeom prst="rect">
            <a:avLst/>
          </a:prstGeom>
          <a:noFill/>
        </p:spPr>
        <p:txBody>
          <a:bodyPr wrap="square" anchor="ctr"/>
          <a:lstStyle>
            <a:lvl1pPr lvl="0">
              <a:defRPr/>
            </a:lvl1pPr>
          </a:lstStyle>
          <a:p>
            <a:endParaRPr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idx="11"/>
          </p:nvPr>
        </p:nvSpPr>
        <p:spPr>
          <a:xfrm>
            <a:off x="6988175" y="3736975"/>
            <a:ext cx="3200400" cy="365125"/>
          </a:xfrm>
          <a:prstGeom prst="rect">
            <a:avLst/>
          </a:prstGeom>
          <a:noFill/>
        </p:spPr>
        <p:txBody>
          <a:bodyPr wrap="square" anchor="ctr"/>
          <a:lstStyle>
            <a:lvl1pPr lvl="0">
              <a:defRPr/>
            </a:lvl1pPr>
          </a:lstStyle>
          <a:p>
            <a:endParaRPr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idx="12"/>
          </p:nvPr>
        </p:nvSpPr>
        <p:spPr>
          <a:xfrm>
            <a:off x="8128000" y="5734050"/>
            <a:ext cx="609600" cy="520700"/>
          </a:xfrm>
          <a:prstGeom prst="rect">
            <a:avLst/>
          </a:prstGeom>
          <a:noFill/>
        </p:spPr>
        <p:txBody>
          <a:bodyPr wrap="square" anchor="ctr"/>
          <a:lstStyle>
            <a:lvl1pPr lvl="0">
              <a:defRPr/>
            </a:lvl1pPr>
          </a:lstStyle>
          <a:p>
            <a:fld id="{8B38DBA3-52F9-4AF4-A6A4-FA4D7DB2F99C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ая соединительная линия 1"/>
          <p:cNvSpPr/>
          <p:nvPr/>
        </p:nvSpPr>
        <p:spPr>
          <a:xfrm>
            <a:off x="8763000" y="0"/>
            <a:ext cx="0" cy="6858000"/>
          </a:xfrm>
          <a:prstGeom prst="line">
            <a:avLst/>
          </a:prstGeom>
          <a:noFill/>
          <a:ln w="38100">
            <a:solidFill>
              <a:schemeClr val="accent1">
                <a:tint val="60000"/>
                <a:alpha val="93000"/>
              </a:schemeClr>
            </a:solidFill>
          </a:ln>
        </p:spPr>
        <p:txBody>
          <a:bodyPr wrap="square" lIns="91440" tIns="45720" rIns="91440" bIns="45720" anchor="t"/>
          <a:lstStyle>
            <a:lvl1pPr lvl="0">
              <a:defRPr/>
            </a:lvl1pPr>
          </a:lstStyle>
          <a:p>
            <a:endParaRPr/>
          </a:p>
        </p:txBody>
      </p:sp>
      <p:sp>
        <p:nvSpPr>
          <p:cNvPr id="3" name="Заголовок 2"/>
          <p:cNvSpPr txBox="1">
            <a:spLocks noGrp="1"/>
          </p:cNvSpPr>
          <p:nvPr>
            <p:ph type="title"/>
          </p:nvPr>
        </p:nvSpPr>
        <p:spPr>
          <a:xfrm rot="5400000">
            <a:off x="3371850" y="3200400"/>
            <a:ext cx="6308725" cy="457200"/>
          </a:xfrm>
          <a:prstGeom prst="rect">
            <a:avLst/>
          </a:prstGeom>
          <a:noFill/>
        </p:spPr>
        <p:txBody>
          <a:bodyPr wrap="square" anchor="b"/>
          <a:lstStyle>
            <a:lvl1pPr lvl="0" algn="l">
              <a:buNone/>
              <a:defRPr sz="2000" b="1" baseline="0"/>
            </a:lvl1pPr>
          </a:lstStyle>
          <a:p>
            <a:pPr lvl="0" algn="l">
              <a:buNone/>
            </a:pPr>
            <a:r>
              <a:rPr lang="ru-RU" sz="2000" b="1" baseline="0"/>
              <a:t>Образец заголовка</a:t>
            </a:r>
          </a:p>
        </p:txBody>
      </p:sp>
      <p:sp>
        <p:nvSpPr>
          <p:cNvPr id="4" name="Текст 3"/>
          <p:cNvSpPr txBox="1">
            <a:spLocks noGrp="1"/>
          </p:cNvSpPr>
          <p:nvPr>
            <p:ph type="body" idx="2"/>
          </p:nvPr>
        </p:nvSpPr>
        <p:spPr>
          <a:xfrm>
            <a:off x="6810375" y="273050"/>
            <a:ext cx="1525587" cy="4981575"/>
          </a:xfrm>
          <a:prstGeom prst="rect">
            <a:avLst/>
          </a:prstGeom>
          <a:noFill/>
        </p:spPr>
        <p:txBody>
          <a:bodyPr wrap="square" anchor="t"/>
          <a:lstStyle>
            <a:lvl1pPr marL="0" lv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</a:lstStyle>
          <a:p>
            <a:pPr marL="0" lvl="0" indent="0">
              <a:spcBef>
                <a:spcPts val="400"/>
              </a:spcBef>
              <a:spcAft>
                <a:spcPts val="1000"/>
              </a:spcAft>
              <a:buNone/>
            </a:pPr>
            <a:r>
              <a:rPr lang="ru-RU" sz="1200"/>
              <a:t>Образец текста</a:t>
            </a:r>
          </a:p>
        </p:txBody>
      </p:sp>
      <p:sp>
        <p:nvSpPr>
          <p:cNvPr id="5" name="Прямая соединительная линия 4"/>
          <p:cNvSpPr/>
          <p:nvPr/>
        </p:nvSpPr>
        <p:spPr>
          <a:xfrm>
            <a:off x="6248400" y="0"/>
            <a:ext cx="0" cy="6858000"/>
          </a:xfrm>
          <a:prstGeom prst="line">
            <a:avLst/>
          </a:prstGeom>
          <a:noFill/>
          <a:ln w="38100">
            <a:solidFill>
              <a:schemeClr val="accent1">
                <a:tint val="60000"/>
              </a:schemeClr>
            </a:solidFill>
          </a:ln>
        </p:spPr>
        <p:txBody>
          <a:bodyPr wrap="square" lIns="91440" tIns="45720" rIns="91440" bIns="45720" anchor="t"/>
          <a:lstStyle>
            <a:lvl1pPr lvl="0">
              <a:defRPr/>
            </a:lvl1pPr>
          </a:lstStyle>
          <a:p>
            <a:endParaRPr/>
          </a:p>
        </p:txBody>
      </p:sp>
      <p:sp>
        <p:nvSpPr>
          <p:cNvPr id="6" name="Прямая соединительная линия 5"/>
          <p:cNvSpPr/>
          <p:nvPr/>
        </p:nvSpPr>
        <p:spPr>
          <a:xfrm>
            <a:off x="6191250" y="0"/>
            <a:ext cx="0" cy="6858000"/>
          </a:xfrm>
          <a:prstGeom prst="line">
            <a:avLst/>
          </a:prstGeom>
          <a:noFill/>
          <a:ln w="12700">
            <a:solidFill>
              <a:schemeClr val="accent1"/>
            </a:solidFill>
          </a:ln>
        </p:spPr>
        <p:txBody>
          <a:bodyPr wrap="square" lIns="91440" tIns="45720" rIns="91440" bIns="45720" anchor="t"/>
          <a:lstStyle>
            <a:lvl1pPr lvl="0">
              <a:defRPr/>
            </a:lvl1pPr>
          </a:lstStyle>
          <a:p>
            <a:endParaRPr/>
          </a:p>
        </p:txBody>
      </p:sp>
      <p:sp>
        <p:nvSpPr>
          <p:cNvPr id="7" name="Прямая соединительная линия 6"/>
          <p:cNvSpPr/>
          <p:nvPr/>
        </p:nvSpPr>
        <p:spPr>
          <a:xfrm>
            <a:off x="8991600" y="0"/>
            <a:ext cx="0" cy="6858000"/>
          </a:xfrm>
          <a:prstGeom prst="line">
            <a:avLst/>
          </a:prstGeom>
          <a:noFill/>
          <a:ln w="19050">
            <a:solidFill>
              <a:schemeClr val="accent1"/>
            </a:solidFill>
          </a:ln>
        </p:spPr>
        <p:txBody>
          <a:bodyPr wrap="square" lIns="91440" tIns="45720" rIns="91440" bIns="45720" anchor="t"/>
          <a:lstStyle>
            <a:lvl1pPr lvl="0">
              <a:defRPr/>
            </a:lvl1pPr>
          </a:lstStyle>
          <a:p>
            <a:endParaRPr/>
          </a:p>
        </p:txBody>
      </p:sp>
      <p:sp>
        <p:nvSpPr>
          <p:cNvPr id="8" name="Прямоугольник 7"/>
          <p:cNvSpPr/>
          <p:nvPr/>
        </p:nvSpPr>
        <p:spPr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>
            <a:noFill/>
          </a:ln>
        </p:spPr>
        <p:txBody>
          <a:bodyPr wrap="square" anchor="ctr"/>
          <a:lstStyle>
            <a:lvl1pPr lvl="0">
              <a:defRPr/>
            </a:lvl1pPr>
          </a:lstStyle>
          <a:p>
            <a:endParaRPr/>
          </a:p>
        </p:txBody>
      </p:sp>
      <p:sp>
        <p:nvSpPr>
          <p:cNvPr id="9" name="Прямая соединительная линия 8"/>
          <p:cNvSpPr/>
          <p:nvPr/>
        </p:nvSpPr>
        <p:spPr>
          <a:xfrm>
            <a:off x="8915400" y="0"/>
            <a:ext cx="0" cy="6858000"/>
          </a:xfrm>
          <a:prstGeom prst="line">
            <a:avLst/>
          </a:prstGeom>
          <a:noFill/>
          <a:ln w="9525">
            <a:solidFill>
              <a:schemeClr val="accent1"/>
            </a:solidFill>
          </a:ln>
        </p:spPr>
        <p:txBody>
          <a:bodyPr wrap="square" lIns="91440" tIns="45720" rIns="91440" bIns="45720" anchor="t"/>
          <a:lstStyle>
            <a:lvl1pPr lvl="0">
              <a:defRPr/>
            </a:lvl1pPr>
          </a:lstStyle>
          <a:p>
            <a:endParaRPr/>
          </a:p>
        </p:txBody>
      </p:sp>
      <p:sp>
        <p:nvSpPr>
          <p:cNvPr id="10" name="Овал 9"/>
          <p:cNvSpPr/>
          <p:nvPr/>
        </p:nvSpPr>
        <p:spPr>
          <a:xfrm>
            <a:off x="8153400" y="5715000"/>
            <a:ext cx="547687" cy="5461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wrap="square" anchor="ctr"/>
          <a:lstStyle>
            <a:lvl1pPr lvl="0">
              <a:defRPr/>
            </a:lvl1pPr>
          </a:lstStyle>
          <a:p>
            <a:endParaRPr/>
          </a:p>
        </p:txBody>
      </p:sp>
      <p:sp>
        <p:nvSpPr>
          <p:cNvPr id="11" name="Текст 10"/>
          <p:cNvSpPr txBox="1">
            <a:spLocks noGrp="1"/>
          </p:cNvSpPr>
          <p:nvPr>
            <p:ph type="body" idx="1"/>
          </p:nvPr>
        </p:nvSpPr>
        <p:spPr>
          <a:xfrm>
            <a:off x="304800" y="273050"/>
            <a:ext cx="5638800" cy="6324600"/>
          </a:xfrm>
          <a:prstGeom prst="rect">
            <a:avLst/>
          </a:prstGeom>
          <a:noFill/>
        </p:spPr>
        <p:txBody>
          <a:bodyPr wrap="square" anchor="t"/>
          <a:lstStyle>
            <a:lvl1pPr lvl="0">
              <a:defRPr/>
            </a:lvl1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2" name="Дата 11"/>
          <p:cNvSpPr txBox="1">
            <a:spLocks noGrp="1"/>
          </p:cNvSpPr>
          <p:nvPr>
            <p:ph type="dt" idx="14"/>
          </p:nvPr>
        </p:nvSpPr>
        <p:spPr>
          <a:xfrm>
            <a:off x="7588250" y="1079500"/>
            <a:ext cx="2009775" cy="382587"/>
          </a:xfrm>
          <a:prstGeom prst="rect">
            <a:avLst/>
          </a:prstGeom>
          <a:noFill/>
        </p:spPr>
        <p:txBody>
          <a:bodyPr wrap="square" anchor="ctr"/>
          <a:lstStyle>
            <a:lvl1pPr lvl="0">
              <a:defRPr/>
            </a:lvl1pPr>
          </a:lstStyle>
          <a:p>
            <a:endParaRPr/>
          </a:p>
        </p:txBody>
      </p:sp>
      <p:sp>
        <p:nvSpPr>
          <p:cNvPr id="13" name="Номер слайда 12"/>
          <p:cNvSpPr txBox="1">
            <a:spLocks noGrp="1"/>
          </p:cNvSpPr>
          <p:nvPr>
            <p:ph type="sldNum" idx="15"/>
          </p:nvPr>
        </p:nvSpPr>
        <p:spPr>
          <a:xfrm>
            <a:off x="8128000" y="5734050"/>
            <a:ext cx="609600" cy="520700"/>
          </a:xfrm>
          <a:prstGeom prst="rect">
            <a:avLst/>
          </a:prstGeom>
          <a:noFill/>
        </p:spPr>
        <p:txBody>
          <a:bodyPr wrap="square" anchor="ctr"/>
          <a:lstStyle>
            <a:lvl1pPr lvl="0">
              <a:defRPr/>
            </a:lvl1pPr>
          </a:lstStyle>
          <a:p>
            <a:fld id="{8B38DBA3-52F9-4AF4-A6A4-FA4D7DB2F99C}" type="slidenum">
              <a:rPr/>
              <a:pPr/>
              <a:t>‹#›</a:t>
            </a:fld>
            <a:endParaRPr/>
          </a:p>
        </p:txBody>
      </p:sp>
      <p:sp>
        <p:nvSpPr>
          <p:cNvPr id="14" name="Нижний колонтитул 13"/>
          <p:cNvSpPr txBox="1">
            <a:spLocks noGrp="1"/>
          </p:cNvSpPr>
          <p:nvPr>
            <p:ph type="ftr" idx="16"/>
          </p:nvPr>
        </p:nvSpPr>
        <p:spPr>
          <a:xfrm>
            <a:off x="6988175" y="3736975"/>
            <a:ext cx="3200400" cy="365125"/>
          </a:xfrm>
          <a:prstGeom prst="rect">
            <a:avLst/>
          </a:prstGeom>
          <a:noFill/>
        </p:spPr>
        <p:txBody>
          <a:bodyPr wrap="square" anchor="ctr"/>
          <a:lstStyle>
            <a:lvl1pPr lvl="0">
              <a:defRPr/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 txBox="1">
            <a:spLocks noGrp="1"/>
          </p:cNvSpPr>
          <p:nvPr>
            <p:ph type="dt" idx="10"/>
          </p:nvPr>
        </p:nvSpPr>
        <p:spPr>
          <a:xfrm>
            <a:off x="7588250" y="1079500"/>
            <a:ext cx="2009775" cy="382587"/>
          </a:xfrm>
          <a:prstGeom prst="rect">
            <a:avLst/>
          </a:prstGeom>
          <a:noFill/>
        </p:spPr>
        <p:txBody>
          <a:bodyPr wrap="square" anchor="ctr"/>
          <a:lstStyle>
            <a:lvl1pPr lvl="0">
              <a:defRPr/>
            </a:lvl1pPr>
          </a:lstStyle>
          <a:p>
            <a:endParaRPr/>
          </a:p>
        </p:txBody>
      </p:sp>
      <p:sp>
        <p:nvSpPr>
          <p:cNvPr id="3" name="Нижний колонтитул 2"/>
          <p:cNvSpPr txBox="1">
            <a:spLocks noGrp="1"/>
          </p:cNvSpPr>
          <p:nvPr>
            <p:ph type="ftr" idx="11"/>
          </p:nvPr>
        </p:nvSpPr>
        <p:spPr>
          <a:xfrm>
            <a:off x="6988175" y="3736975"/>
            <a:ext cx="3200400" cy="365125"/>
          </a:xfrm>
          <a:prstGeom prst="rect">
            <a:avLst/>
          </a:prstGeom>
          <a:noFill/>
        </p:spPr>
        <p:txBody>
          <a:bodyPr wrap="square" anchor="ctr"/>
          <a:lstStyle>
            <a:lvl1pPr lvl="0">
              <a:defRPr/>
            </a:lvl1pPr>
          </a:lstStyle>
          <a:p>
            <a:endParaRPr/>
          </a:p>
        </p:txBody>
      </p:sp>
      <p:sp>
        <p:nvSpPr>
          <p:cNvPr id="4" name="Номер слайда 3"/>
          <p:cNvSpPr txBox="1">
            <a:spLocks noGrp="1"/>
          </p:cNvSpPr>
          <p:nvPr>
            <p:ph type="sldNum" idx="12"/>
          </p:nvPr>
        </p:nvSpPr>
        <p:spPr>
          <a:xfrm>
            <a:off x="8128000" y="5734050"/>
            <a:ext cx="609600" cy="520700"/>
          </a:xfrm>
          <a:prstGeom prst="rect">
            <a:avLst/>
          </a:prstGeom>
          <a:noFill/>
        </p:spPr>
        <p:txBody>
          <a:bodyPr wrap="square" anchor="ctr"/>
          <a:lstStyle>
            <a:lvl1pPr lvl="0">
              <a:defRPr/>
            </a:lvl1pPr>
          </a:lstStyle>
          <a:p>
            <a:fld id="{8B38DBA3-52F9-4AF4-A6A4-FA4D7DB2F99C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7467600" cy="1143000"/>
          </a:xfrm>
          <a:prstGeom prst="rect">
            <a:avLst/>
          </a:prstGeom>
          <a:noFill/>
        </p:spPr>
        <p:txBody>
          <a:bodyPr wrap="square" anchor="b"/>
          <a:lstStyle>
            <a:lvl1pPr lvl="0"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 txBox="1">
            <a:spLocks noGrp="1"/>
          </p:cNvSpPr>
          <p:nvPr>
            <p:ph type="dt" idx="10"/>
          </p:nvPr>
        </p:nvSpPr>
        <p:spPr>
          <a:xfrm>
            <a:off x="7588250" y="1079500"/>
            <a:ext cx="2009775" cy="382587"/>
          </a:xfrm>
          <a:prstGeom prst="rect">
            <a:avLst/>
          </a:prstGeom>
          <a:noFill/>
        </p:spPr>
        <p:txBody>
          <a:bodyPr wrap="square" anchor="ctr"/>
          <a:lstStyle>
            <a:lvl1pPr lvl="0">
              <a:defRPr/>
            </a:lvl1pPr>
          </a:lstStyle>
          <a:p>
            <a:endParaRPr/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idx="11"/>
          </p:nvPr>
        </p:nvSpPr>
        <p:spPr>
          <a:xfrm>
            <a:off x="6988175" y="3736975"/>
            <a:ext cx="3200400" cy="365125"/>
          </a:xfrm>
          <a:prstGeom prst="rect">
            <a:avLst/>
          </a:prstGeom>
          <a:noFill/>
        </p:spPr>
        <p:txBody>
          <a:bodyPr wrap="square" anchor="ctr"/>
          <a:lstStyle>
            <a:lvl1pPr lvl="0">
              <a:defRPr/>
            </a:lvl1pPr>
          </a:lstStyle>
          <a:p>
            <a:endParaRPr/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idx="12"/>
          </p:nvPr>
        </p:nvSpPr>
        <p:spPr>
          <a:xfrm>
            <a:off x="8128000" y="5734050"/>
            <a:ext cx="609600" cy="520700"/>
          </a:xfrm>
          <a:prstGeom prst="rect">
            <a:avLst/>
          </a:prstGeom>
          <a:noFill/>
        </p:spPr>
        <p:txBody>
          <a:bodyPr wrap="square" anchor="ctr"/>
          <a:lstStyle>
            <a:lvl1pPr lvl="0">
              <a:defRPr/>
            </a:lvl1pPr>
          </a:lstStyle>
          <a:p>
            <a:fld id="{8B38DBA3-52F9-4AF4-A6A4-FA4D7DB2F99C}" type="slidenum">
              <a:rPr/>
              <a:pPr/>
              <a:t>‹#›</a:t>
            </a:fld>
            <a:endParaRPr/>
          </a:p>
        </p:txBody>
      </p:sp>
      <p:sp>
        <p:nvSpPr>
          <p:cNvPr id="6" name="Текст 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657600" cy="4572000"/>
          </a:xfrm>
          <a:prstGeom prst="rect">
            <a:avLst/>
          </a:prstGeom>
          <a:noFill/>
        </p:spPr>
        <p:txBody>
          <a:bodyPr wrap="square" anchor="t"/>
          <a:lstStyle>
            <a:lvl1pPr lvl="0">
              <a:defRPr/>
            </a:lvl1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Текст 6"/>
          <p:cNvSpPr txBox="1">
            <a:spLocks noGrp="1"/>
          </p:cNvSpPr>
          <p:nvPr>
            <p:ph type="body" idx="2"/>
          </p:nvPr>
        </p:nvSpPr>
        <p:spPr>
          <a:xfrm>
            <a:off x="4267200" y="1600200"/>
            <a:ext cx="3657600" cy="4572000"/>
          </a:xfrm>
          <a:prstGeom prst="rect">
            <a:avLst/>
          </a:prstGeom>
          <a:noFill/>
        </p:spPr>
        <p:txBody>
          <a:bodyPr wrap="square" anchor="t"/>
          <a:lstStyle>
            <a:lvl1pPr lvl="0">
              <a:defRPr/>
            </a:lvl1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  <a:prstGeom prst="rect">
            <a:avLst/>
          </a:prstGeom>
          <a:noFill/>
        </p:spPr>
        <p:txBody>
          <a:bodyPr wrap="square" anchor="b"/>
          <a:lstStyle>
            <a:lvl1pPr lvl="0"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 txBox="1">
            <a:spLocks noGrp="1"/>
          </p:cNvSpPr>
          <p:nvPr>
            <p:ph type="dt" idx="10"/>
          </p:nvPr>
        </p:nvSpPr>
        <p:spPr>
          <a:xfrm>
            <a:off x="7588250" y="1079500"/>
            <a:ext cx="2009775" cy="382587"/>
          </a:xfrm>
          <a:prstGeom prst="rect">
            <a:avLst/>
          </a:prstGeom>
          <a:noFill/>
        </p:spPr>
        <p:txBody>
          <a:bodyPr wrap="square" anchor="ctr"/>
          <a:lstStyle>
            <a:lvl1pPr lvl="0">
              <a:defRPr/>
            </a:lvl1pPr>
          </a:lstStyle>
          <a:p>
            <a:endParaRPr/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idx="11"/>
          </p:nvPr>
        </p:nvSpPr>
        <p:spPr>
          <a:xfrm>
            <a:off x="6988175" y="3736975"/>
            <a:ext cx="3200400" cy="365125"/>
          </a:xfrm>
          <a:prstGeom prst="rect">
            <a:avLst/>
          </a:prstGeom>
          <a:noFill/>
        </p:spPr>
        <p:txBody>
          <a:bodyPr wrap="square" anchor="ctr"/>
          <a:lstStyle>
            <a:lvl1pPr lvl="0">
              <a:defRPr/>
            </a:lvl1pPr>
          </a:lstStyle>
          <a:p>
            <a:endParaRPr/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idx="12"/>
          </p:nvPr>
        </p:nvSpPr>
        <p:spPr>
          <a:xfrm>
            <a:off x="8128000" y="5734050"/>
            <a:ext cx="609600" cy="520700"/>
          </a:xfrm>
          <a:prstGeom prst="rect">
            <a:avLst/>
          </a:prstGeom>
          <a:noFill/>
        </p:spPr>
        <p:txBody>
          <a:bodyPr wrap="square" anchor="ctr"/>
          <a:lstStyle>
            <a:lvl1pPr lvl="0">
              <a:defRPr/>
            </a:lvl1pPr>
          </a:lstStyle>
          <a:p>
            <a:fld id="{8B38DBA3-52F9-4AF4-A6A4-FA4D7DB2F99C}" type="slidenum">
              <a:rPr/>
              <a:pPr/>
              <a:t>‹#›</a:t>
            </a:fld>
            <a:endParaRPr/>
          </a:p>
        </p:txBody>
      </p:sp>
      <p:sp>
        <p:nvSpPr>
          <p:cNvPr id="6" name="Текст 5"/>
          <p:cNvSpPr txBox="1">
            <a:spLocks noGrp="1"/>
          </p:cNvSpPr>
          <p:nvPr>
            <p:ph type="body" idx="2"/>
          </p:nvPr>
        </p:nvSpPr>
        <p:spPr>
          <a:xfrm>
            <a:off x="457200" y="2362200"/>
            <a:ext cx="3657600" cy="3886200"/>
          </a:xfrm>
          <a:prstGeom prst="rect">
            <a:avLst/>
          </a:prstGeom>
          <a:noFill/>
        </p:spPr>
        <p:txBody>
          <a:bodyPr wrap="square" anchor="t"/>
          <a:lstStyle>
            <a:lvl1pPr lvl="0">
              <a:defRPr/>
            </a:lvl1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Текст 6"/>
          <p:cNvSpPr txBox="1">
            <a:spLocks noGrp="1"/>
          </p:cNvSpPr>
          <p:nvPr>
            <p:ph type="body" idx="4"/>
          </p:nvPr>
        </p:nvSpPr>
        <p:spPr>
          <a:xfrm>
            <a:off x="4371975" y="2362200"/>
            <a:ext cx="3657600" cy="3886200"/>
          </a:xfrm>
          <a:prstGeom prst="rect">
            <a:avLst/>
          </a:prstGeom>
          <a:noFill/>
        </p:spPr>
        <p:txBody>
          <a:bodyPr wrap="square" anchor="t"/>
          <a:lstStyle>
            <a:lvl1pPr lvl="0">
              <a:defRPr/>
            </a:lvl1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8" name="Текст 7"/>
          <p:cNvSpPr txBox="1">
            <a:spLocks noGrp="1"/>
          </p:cNvSpPr>
          <p:nvPr>
            <p:ph type="body" idx="1"/>
          </p:nvPr>
        </p:nvSpPr>
        <p:spPr>
          <a:xfrm>
            <a:off x="457200" y="1568450"/>
            <a:ext cx="3657600" cy="657225"/>
          </a:xfrm>
          <a:prstGeom prst="rect">
            <a:avLst/>
          </a:prstGeom>
          <a:solidFill>
            <a:schemeClr val="accent1"/>
          </a:solidFill>
        </p:spPr>
        <p:txBody>
          <a:bodyPr wrap="square" anchor="ctr"/>
          <a:lstStyle>
            <a:lvl1pPr marL="0" lvl="0" indent="0"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marL="0" lvl="0" indent="0">
              <a:buNone/>
            </a:pPr>
            <a:r>
              <a:rPr lang="ru-RU" sz="2000" b="1">
                <a:solidFill>
                  <a:srgbClr val="FFFFFF"/>
                </a:solidFill>
              </a:rPr>
              <a:t>Образец текста</a:t>
            </a:r>
          </a:p>
        </p:txBody>
      </p:sp>
      <p:sp>
        <p:nvSpPr>
          <p:cNvPr id="9" name="Текст 8"/>
          <p:cNvSpPr txBox="1">
            <a:spLocks noGrp="1"/>
          </p:cNvSpPr>
          <p:nvPr>
            <p:ph type="body" idx="3"/>
          </p:nvPr>
        </p:nvSpPr>
        <p:spPr>
          <a:xfrm>
            <a:off x="4343400" y="1568450"/>
            <a:ext cx="3657600" cy="657225"/>
          </a:xfrm>
          <a:prstGeom prst="rect">
            <a:avLst/>
          </a:prstGeom>
          <a:solidFill>
            <a:schemeClr val="accent1"/>
          </a:solidFill>
        </p:spPr>
        <p:txBody>
          <a:bodyPr wrap="square" anchor="ctr"/>
          <a:lstStyle>
            <a:lvl1pPr marL="0" lvl="0" indent="0"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marL="0" lvl="0" indent="0">
              <a:buNone/>
            </a:pPr>
            <a:r>
              <a:rPr lang="ru-RU" sz="2000" b="1">
                <a:solidFill>
                  <a:srgbClr val="FFFFFF"/>
                </a:solidFill>
              </a:rPr>
              <a:t>Образец текста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2286000" y="2895600"/>
            <a:ext cx="6172200" cy="2051050"/>
          </a:xfrm>
          <a:prstGeom prst="rect">
            <a:avLst/>
          </a:prstGeom>
          <a:noFill/>
        </p:spPr>
        <p:txBody>
          <a:bodyPr wrap="square" anchor="b"/>
          <a:lstStyle>
            <a:lvl1pPr lvl="0" algn="l">
              <a:buNone/>
              <a:defRPr sz="3000" b="1" baseline="0"/>
            </a:lvl1pPr>
          </a:lstStyle>
          <a:p>
            <a:pPr lvl="0" algn="l">
              <a:buNone/>
            </a:pPr>
            <a:r>
              <a:rPr lang="ru-RU" sz="3000" b="1" baseline="0"/>
              <a:t>Образец заголовка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  <a:prstGeom prst="rect">
            <a:avLst/>
          </a:prstGeom>
          <a:noFill/>
        </p:spPr>
        <p:txBody>
          <a:bodyPr wrap="square" anchor="t"/>
          <a:lstStyle>
            <a:lvl1pPr marL="0" lvl="0" indent="0">
              <a:buNone/>
              <a:defRPr sz="1800" b="1">
                <a:solidFill>
                  <a:schemeClr val="tx2"/>
                </a:solidFill>
              </a:defRPr>
            </a:lvl1pPr>
          </a:lstStyle>
          <a:p>
            <a:pPr marL="0" lvl="0" indent="0">
              <a:buNone/>
            </a:pPr>
            <a:r>
              <a:rPr lang="ru-RU" sz="1800" b="1">
                <a:solidFill>
                  <a:schemeClr val="tx2"/>
                </a:solidFill>
              </a:rPr>
              <a:t>Образец текста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idx="10"/>
          </p:nvPr>
        </p:nvSpPr>
        <p:spPr>
          <a:xfrm rot="5400000">
            <a:off x="7762875" y="1168400"/>
            <a:ext cx="2286000" cy="381000"/>
          </a:xfrm>
          <a:prstGeom prst="rect">
            <a:avLst/>
          </a:prstGeom>
          <a:noFill/>
        </p:spPr>
        <p:txBody>
          <a:bodyPr wrap="square" anchor="ctr"/>
          <a:lstStyle>
            <a:lvl1pPr lvl="0">
              <a:defRPr/>
            </a:lvl1pPr>
          </a:lstStyle>
          <a:p>
            <a:endParaRPr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idx="11"/>
          </p:nvPr>
        </p:nvSpPr>
        <p:spPr>
          <a:xfrm rot="5400000">
            <a:off x="7077075" y="4178300"/>
            <a:ext cx="3657600" cy="381000"/>
          </a:xfrm>
          <a:prstGeom prst="rect">
            <a:avLst/>
          </a:prstGeom>
          <a:noFill/>
        </p:spPr>
        <p:txBody>
          <a:bodyPr wrap="square" anchor="ctr"/>
          <a:lstStyle>
            <a:lvl1pPr lvl="0">
              <a:defRPr/>
            </a:lvl1pPr>
          </a:lstStyle>
          <a:p>
            <a:endParaRPr/>
          </a:p>
        </p:txBody>
      </p:sp>
      <p:sp>
        <p:nvSpPr>
          <p:cNvPr id="6" name="Прямоугольник 5"/>
          <p:cNvSpPr/>
          <p:nvPr/>
        </p:nvSpPr>
        <p:spPr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>
            <a:noFill/>
          </a:ln>
        </p:spPr>
        <p:txBody>
          <a:bodyPr wrap="square" anchor="ctr"/>
          <a:lstStyle>
            <a:lvl1pPr lvl="0">
              <a:defRPr/>
            </a:lvl1pPr>
          </a:lstStyle>
          <a:p>
            <a:endParaRPr/>
          </a:p>
        </p:txBody>
      </p:sp>
      <p:sp>
        <p:nvSpPr>
          <p:cNvPr id="7" name="Прямоугольник 6"/>
          <p:cNvSpPr/>
          <p:nvPr/>
        </p:nvSpPr>
        <p:spPr>
          <a:xfrm>
            <a:off x="276225" y="0"/>
            <a:ext cx="101600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>
            <a:noFill/>
          </a:ln>
        </p:spPr>
        <p:txBody>
          <a:bodyPr wrap="square" anchor="ctr"/>
          <a:lstStyle>
            <a:lvl1pPr lvl="0">
              <a:defRPr/>
            </a:lvl1pPr>
          </a:lstStyle>
          <a:p>
            <a:endParaRPr/>
          </a:p>
        </p:txBody>
      </p:sp>
      <p:sp>
        <p:nvSpPr>
          <p:cNvPr id="8" name="Прямоугольник 7"/>
          <p:cNvSpPr/>
          <p:nvPr/>
        </p:nvSpPr>
        <p:spPr>
          <a:xfrm>
            <a:off x="990600" y="0"/>
            <a:ext cx="180975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>
            <a:noFill/>
          </a:ln>
        </p:spPr>
        <p:txBody>
          <a:bodyPr wrap="square" anchor="ctr"/>
          <a:lstStyle>
            <a:lvl1pPr lvl="0">
              <a:defRPr/>
            </a:lvl1pPr>
          </a:lstStyle>
          <a:p>
            <a:endParaRPr/>
          </a:p>
        </p:txBody>
      </p:sp>
      <p:sp>
        <p:nvSpPr>
          <p:cNvPr id="9" name="Прямоугольник 8"/>
          <p:cNvSpPr/>
          <p:nvPr/>
        </p:nvSpPr>
        <p:spPr>
          <a:xfrm>
            <a:off x="1139825" y="0"/>
            <a:ext cx="22860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>
            <a:noFill/>
          </a:ln>
        </p:spPr>
        <p:txBody>
          <a:bodyPr wrap="square" anchor="ctr"/>
          <a:lstStyle>
            <a:lvl1pPr lvl="0">
              <a:defRPr/>
            </a:lvl1pPr>
          </a:lstStyle>
          <a:p>
            <a:endParaRPr/>
          </a:p>
        </p:txBody>
      </p:sp>
      <p:sp>
        <p:nvSpPr>
          <p:cNvPr id="10" name="Прямая соединительная линия 9"/>
          <p:cNvSpPr/>
          <p:nvPr/>
        </p:nvSpPr>
        <p:spPr>
          <a:xfrm>
            <a:off x="104775" y="0"/>
            <a:ext cx="0" cy="6858000"/>
          </a:xfrm>
          <a:prstGeom prst="line">
            <a:avLst/>
          </a:prstGeom>
          <a:noFill/>
          <a:ln w="57150">
            <a:solidFill>
              <a:schemeClr val="accent1">
                <a:tint val="60000"/>
                <a:alpha val="73000"/>
              </a:schemeClr>
            </a:solidFill>
          </a:ln>
        </p:spPr>
        <p:txBody>
          <a:bodyPr wrap="square" lIns="91440" tIns="45720" rIns="91440" bIns="45720" anchor="t"/>
          <a:lstStyle>
            <a:lvl1pPr lvl="0">
              <a:defRPr/>
            </a:lvl1pPr>
          </a:lstStyle>
          <a:p>
            <a:endParaRPr/>
          </a:p>
        </p:txBody>
      </p:sp>
      <p:sp>
        <p:nvSpPr>
          <p:cNvPr id="11" name="Прямая соединительная линия 10"/>
          <p:cNvSpPr/>
          <p:nvPr/>
        </p:nvSpPr>
        <p:spPr>
          <a:xfrm>
            <a:off x="914400" y="0"/>
            <a:ext cx="0" cy="6858000"/>
          </a:xfrm>
          <a:prstGeom prst="line">
            <a:avLst/>
          </a:prstGeom>
          <a:noFill/>
          <a:ln w="57150">
            <a:solidFill>
              <a:schemeClr val="accent1">
                <a:tint val="20000"/>
                <a:alpha val="83000"/>
              </a:schemeClr>
            </a:solidFill>
          </a:ln>
        </p:spPr>
        <p:txBody>
          <a:bodyPr wrap="square" lIns="91440" tIns="45720" rIns="91440" bIns="45720" anchor="t"/>
          <a:lstStyle>
            <a:lvl1pPr lvl="0">
              <a:defRPr/>
            </a:lvl1pPr>
          </a:lstStyle>
          <a:p>
            <a:endParaRPr/>
          </a:p>
        </p:txBody>
      </p:sp>
      <p:sp>
        <p:nvSpPr>
          <p:cNvPr id="12" name="Прямая соединительная линия 11"/>
          <p:cNvSpPr/>
          <p:nvPr/>
        </p:nvSpPr>
        <p:spPr>
          <a:xfrm>
            <a:off x="854075" y="0"/>
            <a:ext cx="0" cy="6858000"/>
          </a:xfrm>
          <a:prstGeom prst="line">
            <a:avLst/>
          </a:prstGeom>
          <a:noFill/>
          <a:ln w="57150">
            <a:solidFill>
              <a:schemeClr val="accent1">
                <a:tint val="60000"/>
              </a:schemeClr>
            </a:solidFill>
          </a:ln>
        </p:spPr>
        <p:txBody>
          <a:bodyPr wrap="square" lIns="91440" tIns="45720" rIns="91440" bIns="45720" anchor="t"/>
          <a:lstStyle>
            <a:lvl1pPr lvl="0">
              <a:defRPr/>
            </a:lvl1pPr>
          </a:lstStyle>
          <a:p>
            <a:endParaRPr/>
          </a:p>
        </p:txBody>
      </p:sp>
      <p:sp>
        <p:nvSpPr>
          <p:cNvPr id="13" name="Прямая соединительная линия 12"/>
          <p:cNvSpPr/>
          <p:nvPr/>
        </p:nvSpPr>
        <p:spPr>
          <a:xfrm>
            <a:off x="1724025" y="0"/>
            <a:ext cx="0" cy="6858000"/>
          </a:xfrm>
          <a:prstGeom prst="line">
            <a:avLst/>
          </a:prstGeom>
          <a:noFill/>
          <a:ln w="28575">
            <a:solidFill>
              <a:schemeClr val="accent1">
                <a:tint val="60000"/>
                <a:alpha val="82000"/>
              </a:schemeClr>
            </a:solidFill>
          </a:ln>
        </p:spPr>
        <p:txBody>
          <a:bodyPr wrap="square" lIns="91440" tIns="45720" rIns="91440" bIns="45720" anchor="t"/>
          <a:lstStyle>
            <a:lvl1pPr lvl="0">
              <a:defRPr/>
            </a:lvl1pPr>
          </a:lstStyle>
          <a:p>
            <a:endParaRPr/>
          </a:p>
        </p:txBody>
      </p:sp>
      <p:sp>
        <p:nvSpPr>
          <p:cNvPr id="14" name="Прямая соединительная линия 13"/>
          <p:cNvSpPr/>
          <p:nvPr/>
        </p:nvSpPr>
        <p:spPr>
          <a:xfrm>
            <a:off x="1066800" y="0"/>
            <a:ext cx="0" cy="6858000"/>
          </a:xfrm>
          <a:prstGeom prst="line">
            <a:avLst/>
          </a:prstGeom>
          <a:noFill/>
          <a:ln w="9525">
            <a:solidFill>
              <a:schemeClr val="accent1">
                <a:tint val="60000"/>
              </a:schemeClr>
            </a:solidFill>
          </a:ln>
        </p:spPr>
        <p:txBody>
          <a:bodyPr wrap="square" lIns="91440" tIns="45720" rIns="91440" bIns="45720" anchor="t"/>
          <a:lstStyle>
            <a:lvl1pPr lvl="0">
              <a:defRPr/>
            </a:lvl1pPr>
          </a:lstStyle>
          <a:p>
            <a:endParaRPr/>
          </a:p>
        </p:txBody>
      </p:sp>
      <p:sp>
        <p:nvSpPr>
          <p:cNvPr id="15" name="Прямоугольник 14"/>
          <p:cNvSpPr/>
          <p:nvPr/>
        </p:nvSpPr>
        <p:spPr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>
            <a:noFill/>
          </a:ln>
        </p:spPr>
        <p:txBody>
          <a:bodyPr wrap="square" anchor="ctr"/>
          <a:lstStyle>
            <a:lvl1pPr lvl="0">
              <a:defRPr/>
            </a:lvl1pPr>
          </a:lstStyle>
          <a:p>
            <a:endParaRPr/>
          </a:p>
        </p:txBody>
      </p:sp>
      <p:sp>
        <p:nvSpPr>
          <p:cNvPr id="16" name="Овал 15"/>
          <p:cNvSpPr/>
          <p:nvPr/>
        </p:nvSpPr>
        <p:spPr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wrap="square" anchor="ctr"/>
          <a:lstStyle>
            <a:lvl1pPr lvl="0">
              <a:defRPr/>
            </a:lvl1pPr>
          </a:lstStyle>
          <a:p>
            <a:endParaRPr/>
          </a:p>
        </p:txBody>
      </p:sp>
      <p:sp>
        <p:nvSpPr>
          <p:cNvPr id="17" name="Овал 16"/>
          <p:cNvSpPr/>
          <p:nvPr/>
        </p:nvSpPr>
        <p:spPr>
          <a:xfrm>
            <a:off x="1323975" y="4864100"/>
            <a:ext cx="641350" cy="64135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wrap="square" anchor="ctr"/>
          <a:lstStyle>
            <a:lvl1pPr lvl="0">
              <a:defRPr/>
            </a:lvl1pPr>
          </a:lstStyle>
          <a:p>
            <a:endParaRPr/>
          </a:p>
        </p:txBody>
      </p:sp>
      <p:sp>
        <p:nvSpPr>
          <p:cNvPr id="18" name="Овал 17"/>
          <p:cNvSpPr/>
          <p:nvPr/>
        </p:nvSpPr>
        <p:spPr>
          <a:xfrm>
            <a:off x="1089025" y="5499100"/>
            <a:ext cx="136525" cy="13652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wrap="square" anchor="ctr"/>
          <a:lstStyle>
            <a:lvl1pPr lvl="0">
              <a:defRPr/>
            </a:lvl1pPr>
          </a:lstStyle>
          <a:p>
            <a:endParaRPr/>
          </a:p>
        </p:txBody>
      </p:sp>
      <p:sp>
        <p:nvSpPr>
          <p:cNvPr id="19" name="Овал 18"/>
          <p:cNvSpPr/>
          <p:nvPr/>
        </p:nvSpPr>
        <p:spPr>
          <a:xfrm>
            <a:off x="1663700" y="5791200"/>
            <a:ext cx="273050" cy="27305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wrap="square" anchor="ctr"/>
          <a:lstStyle>
            <a:lvl1pPr lvl="0">
              <a:defRPr/>
            </a:lvl1pPr>
          </a:lstStyle>
          <a:p>
            <a:endParaRPr/>
          </a:p>
        </p:txBody>
      </p:sp>
      <p:sp>
        <p:nvSpPr>
          <p:cNvPr id="20" name="Овал 19"/>
          <p:cNvSpPr/>
          <p:nvPr/>
        </p:nvSpPr>
        <p:spPr>
          <a:xfrm>
            <a:off x="1876425" y="4476750"/>
            <a:ext cx="365125" cy="36512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wrap="square" anchor="ctr"/>
          <a:lstStyle>
            <a:lvl1pPr lvl="0">
              <a:defRPr/>
            </a:lvl1pPr>
          </a:lstStyle>
          <a:p>
            <a:endParaRPr/>
          </a:p>
        </p:txBody>
      </p:sp>
      <p:sp>
        <p:nvSpPr>
          <p:cNvPr id="21" name="Прямая соединительная линия 20"/>
          <p:cNvSpPr/>
          <p:nvPr/>
        </p:nvSpPr>
        <p:spPr>
          <a:xfrm>
            <a:off x="9096375" y="0"/>
            <a:ext cx="0" cy="6858000"/>
          </a:xfrm>
          <a:prstGeom prst="line">
            <a:avLst/>
          </a:prstGeom>
          <a:noFill/>
          <a:ln w="57150">
            <a:solidFill>
              <a:schemeClr val="accent1">
                <a:tint val="60000"/>
              </a:schemeClr>
            </a:solidFill>
          </a:ln>
        </p:spPr>
        <p:txBody>
          <a:bodyPr wrap="square" lIns="91440" tIns="45720" rIns="91440" bIns="45720" anchor="t"/>
          <a:lstStyle>
            <a:lvl1pPr lvl="0">
              <a:defRPr/>
            </a:lvl1pPr>
          </a:lstStyle>
          <a:p>
            <a:endParaRPr/>
          </a:p>
        </p:txBody>
      </p:sp>
      <p:sp>
        <p:nvSpPr>
          <p:cNvPr id="22" name="Номер слайда 21"/>
          <p:cNvSpPr txBox="1">
            <a:spLocks noGrp="1"/>
          </p:cNvSpPr>
          <p:nvPr>
            <p:ph type="sldNum" idx="12"/>
          </p:nvPr>
        </p:nvSpPr>
        <p:spPr>
          <a:xfrm>
            <a:off x="1339850" y="4927600"/>
            <a:ext cx="609600" cy="514350"/>
          </a:xfrm>
          <a:prstGeom prst="rect">
            <a:avLst/>
          </a:prstGeom>
          <a:noFill/>
        </p:spPr>
        <p:txBody>
          <a:bodyPr wrap="square" anchor="ctr"/>
          <a:lstStyle>
            <a:lvl1pPr lvl="0">
              <a:defRPr/>
            </a:lvl1pPr>
          </a:lstStyle>
          <a:p>
            <a:fld id="{8B38DBA3-52F9-4AF4-A6A4-FA4D7DB2F99C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6629400" y="273050"/>
            <a:ext cx="1676400" cy="5851525"/>
          </a:xfrm>
          <a:prstGeom prst="rect">
            <a:avLst/>
          </a:prstGeom>
          <a:noFill/>
        </p:spPr>
        <p:txBody>
          <a:bodyPr wrap="square" anchor="b"/>
          <a:lstStyle>
            <a:lvl1pPr lvl="0"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457200" y="273050"/>
            <a:ext cx="6019800" cy="5851525"/>
          </a:xfrm>
          <a:prstGeom prst="rect">
            <a:avLst/>
          </a:prstGeom>
          <a:noFill/>
        </p:spPr>
        <p:txBody>
          <a:bodyPr wrap="square" anchor="t"/>
          <a:lstStyle>
            <a:lvl1pPr lvl="0">
              <a:defRPr/>
            </a:lvl1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idx="10"/>
          </p:nvPr>
        </p:nvSpPr>
        <p:spPr>
          <a:xfrm>
            <a:off x="7588250" y="1079500"/>
            <a:ext cx="2009775" cy="382587"/>
          </a:xfrm>
          <a:prstGeom prst="rect">
            <a:avLst/>
          </a:prstGeom>
          <a:noFill/>
        </p:spPr>
        <p:txBody>
          <a:bodyPr wrap="square" anchor="ctr"/>
          <a:lstStyle>
            <a:lvl1pPr lvl="0">
              <a:defRPr/>
            </a:lvl1pPr>
          </a:lstStyle>
          <a:p>
            <a:endParaRPr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idx="11"/>
          </p:nvPr>
        </p:nvSpPr>
        <p:spPr>
          <a:xfrm>
            <a:off x="6988175" y="3736975"/>
            <a:ext cx="3200400" cy="365125"/>
          </a:xfrm>
          <a:prstGeom prst="rect">
            <a:avLst/>
          </a:prstGeom>
          <a:noFill/>
        </p:spPr>
        <p:txBody>
          <a:bodyPr wrap="square" anchor="ctr"/>
          <a:lstStyle>
            <a:lvl1pPr lvl="0">
              <a:defRPr/>
            </a:lvl1pPr>
          </a:lstStyle>
          <a:p>
            <a:endParaRPr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idx="12"/>
          </p:nvPr>
        </p:nvSpPr>
        <p:spPr>
          <a:xfrm>
            <a:off x="8128000" y="5734050"/>
            <a:ext cx="609600" cy="520700"/>
          </a:xfrm>
          <a:prstGeom prst="rect">
            <a:avLst/>
          </a:prstGeom>
          <a:noFill/>
        </p:spPr>
        <p:txBody>
          <a:bodyPr wrap="square" anchor="ctr"/>
          <a:lstStyle>
            <a:lvl1pPr lvl="0">
              <a:defRPr/>
            </a:lvl1pPr>
          </a:lstStyle>
          <a:p>
            <a:fld id="{8B38DBA3-52F9-4AF4-A6A4-FA4D7DB2F99C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ая соединительная линия 1"/>
          <p:cNvSpPr/>
          <p:nvPr/>
        </p:nvSpPr>
        <p:spPr>
          <a:xfrm>
            <a:off x="8763000" y="0"/>
            <a:ext cx="0" cy="6858000"/>
          </a:xfrm>
          <a:prstGeom prst="line">
            <a:avLst/>
          </a:prstGeom>
          <a:noFill/>
          <a:ln w="38100">
            <a:solidFill>
              <a:schemeClr val="accent1">
                <a:tint val="60000"/>
                <a:alpha val="93000"/>
              </a:schemeClr>
            </a:solidFill>
          </a:ln>
        </p:spPr>
        <p:txBody>
          <a:bodyPr wrap="square" lIns="91440" tIns="45720" rIns="91440" bIns="45720" anchor="t"/>
          <a:lstStyle>
            <a:lvl1pPr lvl="0">
              <a:defRPr/>
            </a:lvl1pPr>
          </a:lstStyle>
          <a:p>
            <a:endParaRPr/>
          </a:p>
        </p:txBody>
      </p:sp>
      <p:sp>
        <p:nvSpPr>
          <p:cNvPr id="3" name="Заголовок 2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7467600" cy="1143000"/>
          </a:xfrm>
          <a:prstGeom prst="rect">
            <a:avLst/>
          </a:prstGeom>
          <a:noFill/>
        </p:spPr>
        <p:txBody>
          <a:bodyPr wrap="square" anchor="b"/>
          <a:lstStyle>
            <a:lvl1pPr lvl="0"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4" name="Текст 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7467600" cy="4873625"/>
          </a:xfrm>
          <a:prstGeom prst="rect">
            <a:avLst/>
          </a:prstGeom>
          <a:noFill/>
        </p:spPr>
        <p:txBody>
          <a:bodyPr wrap="square" anchor="t"/>
          <a:lstStyle>
            <a:lvl1pPr lvl="0">
              <a:defRPr/>
            </a:lvl1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 txBox="1">
            <a:spLocks noGrp="1"/>
          </p:cNvSpPr>
          <p:nvPr>
            <p:ph type="dt" idx="2"/>
          </p:nvPr>
        </p:nvSpPr>
        <p:spPr>
          <a:xfrm rot="5400000">
            <a:off x="7588250" y="1079500"/>
            <a:ext cx="2009775" cy="382587"/>
          </a:xfrm>
          <a:prstGeom prst="rect">
            <a:avLst/>
          </a:prstGeom>
          <a:noFill/>
        </p:spPr>
        <p:txBody>
          <a:bodyPr wrap="square" anchor="ctr"/>
          <a:lstStyle>
            <a:lvl1pPr lvl="0">
              <a:defRPr/>
            </a:lvl1pPr>
          </a:lstStyle>
          <a:p>
            <a:endParaRPr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idx="3"/>
          </p:nvPr>
        </p:nvSpPr>
        <p:spPr>
          <a:xfrm rot="5400000">
            <a:off x="6988175" y="3736975"/>
            <a:ext cx="3200400" cy="365125"/>
          </a:xfrm>
          <a:prstGeom prst="rect">
            <a:avLst/>
          </a:prstGeom>
          <a:noFill/>
        </p:spPr>
        <p:txBody>
          <a:bodyPr wrap="square" anchor="ctr"/>
          <a:lstStyle>
            <a:lvl1pPr lvl="0">
              <a:defRPr/>
            </a:lvl1pPr>
          </a:lstStyle>
          <a:p>
            <a:endParaRPr/>
          </a:p>
        </p:txBody>
      </p:sp>
      <p:sp>
        <p:nvSpPr>
          <p:cNvPr id="7" name="Прямая соединительная линия 6"/>
          <p:cNvSpPr/>
          <p:nvPr/>
        </p:nvSpPr>
        <p:spPr>
          <a:xfrm>
            <a:off x="76200" y="0"/>
            <a:ext cx="0" cy="6858000"/>
          </a:xfrm>
          <a:prstGeom prst="line">
            <a:avLst/>
          </a:prstGeom>
          <a:noFill/>
          <a:ln w="57150">
            <a:solidFill>
              <a:schemeClr val="accent1">
                <a:tint val="60000"/>
              </a:schemeClr>
            </a:solidFill>
          </a:ln>
        </p:spPr>
        <p:txBody>
          <a:bodyPr wrap="square" lIns="91440" tIns="45720" rIns="91440" bIns="45720" anchor="t"/>
          <a:lstStyle>
            <a:lvl1pPr lvl="0">
              <a:defRPr/>
            </a:lvl1pPr>
          </a:lstStyle>
          <a:p>
            <a:endParaRPr/>
          </a:p>
        </p:txBody>
      </p:sp>
      <p:sp>
        <p:nvSpPr>
          <p:cNvPr id="8" name="Прямая соединительная линия 7"/>
          <p:cNvSpPr/>
          <p:nvPr/>
        </p:nvSpPr>
        <p:spPr>
          <a:xfrm>
            <a:off x="8991600" y="0"/>
            <a:ext cx="0" cy="6858000"/>
          </a:xfrm>
          <a:prstGeom prst="line">
            <a:avLst/>
          </a:prstGeom>
          <a:noFill/>
          <a:ln w="19050">
            <a:solidFill>
              <a:schemeClr val="accent1"/>
            </a:solidFill>
          </a:ln>
        </p:spPr>
        <p:txBody>
          <a:bodyPr wrap="square" lIns="91440" tIns="45720" rIns="91440" bIns="45720" anchor="t"/>
          <a:lstStyle>
            <a:lvl1pPr lvl="0">
              <a:defRPr/>
            </a:lvl1pPr>
          </a:lstStyle>
          <a:p>
            <a:endParaRPr/>
          </a:p>
        </p:txBody>
      </p:sp>
      <p:sp>
        <p:nvSpPr>
          <p:cNvPr id="9" name="Прямоугольник 8"/>
          <p:cNvSpPr/>
          <p:nvPr/>
        </p:nvSpPr>
        <p:spPr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>
            <a:noFill/>
          </a:ln>
        </p:spPr>
        <p:txBody>
          <a:bodyPr wrap="square" anchor="ctr"/>
          <a:lstStyle>
            <a:lvl1pPr lvl="0">
              <a:defRPr/>
            </a:lvl1pPr>
          </a:lstStyle>
          <a:p>
            <a:endParaRPr/>
          </a:p>
        </p:txBody>
      </p:sp>
      <p:sp>
        <p:nvSpPr>
          <p:cNvPr id="10" name="Прямая соединительная линия 9"/>
          <p:cNvSpPr/>
          <p:nvPr/>
        </p:nvSpPr>
        <p:spPr>
          <a:xfrm>
            <a:off x="8915400" y="0"/>
            <a:ext cx="0" cy="6858000"/>
          </a:xfrm>
          <a:prstGeom prst="line">
            <a:avLst/>
          </a:prstGeom>
          <a:noFill/>
          <a:ln w="9525">
            <a:solidFill>
              <a:schemeClr val="accent1"/>
            </a:solidFill>
          </a:ln>
        </p:spPr>
        <p:txBody>
          <a:bodyPr wrap="square" lIns="91440" tIns="45720" rIns="91440" bIns="45720" anchor="t"/>
          <a:lstStyle>
            <a:lvl1pPr lvl="0">
              <a:defRPr/>
            </a:lvl1pPr>
          </a:lstStyle>
          <a:p>
            <a:endParaRPr/>
          </a:p>
        </p:txBody>
      </p:sp>
      <p:sp>
        <p:nvSpPr>
          <p:cNvPr id="11" name="Овал 10"/>
          <p:cNvSpPr/>
          <p:nvPr/>
        </p:nvSpPr>
        <p:spPr>
          <a:xfrm>
            <a:off x="8153400" y="5715000"/>
            <a:ext cx="547687" cy="5461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wrap="square" anchor="ctr"/>
          <a:lstStyle>
            <a:lvl1pPr lvl="0">
              <a:defRPr/>
            </a:lvl1pPr>
          </a:lstStyle>
          <a:p>
            <a:endParaRPr/>
          </a:p>
        </p:txBody>
      </p:sp>
      <p:sp>
        <p:nvSpPr>
          <p:cNvPr id="12" name="Номер слайда 11"/>
          <p:cNvSpPr txBox="1">
            <a:spLocks noGrp="1"/>
          </p:cNvSpPr>
          <p:nvPr>
            <p:ph type="sldNum" idx="4"/>
          </p:nvPr>
        </p:nvSpPr>
        <p:spPr>
          <a:xfrm>
            <a:off x="8128000" y="5734050"/>
            <a:ext cx="609600" cy="520700"/>
          </a:xfrm>
          <a:prstGeom prst="rect">
            <a:avLst/>
          </a:prstGeom>
          <a:noFill/>
        </p:spPr>
        <p:txBody>
          <a:bodyPr wrap="square" anchor="ctr"/>
          <a:lstStyle>
            <a:lvl1pPr lvl="0">
              <a:defRPr/>
            </a:lvl1pPr>
          </a:lstStyle>
          <a:p>
            <a:fld id="{8B38DBA3-52F9-4AF4-A6A4-FA4D7DB2F99C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txStyles>
    <p:titleStyle>
      <a:lvl1pPr lvl="0" algn="l">
        <a:buNone/>
        <a:defRPr sz="3000" b="0" baseline="0">
          <a:solidFill>
            <a:schemeClr val="tx2"/>
          </a:solidFill>
          <a:latin typeface="Century Schoolbook"/>
        </a:defRPr>
      </a:lvl1pPr>
    </p:titleStyle>
    <p:bodyStyle>
      <a:lvl1pPr marL="273050" lvl="0" indent="-273050" algn="l">
        <a:spcBef>
          <a:spcPts val="600"/>
        </a:spcBef>
        <a:buClr>
          <a:schemeClr val="accent1"/>
        </a:buClr>
        <a:buSzPct val="70000"/>
        <a:buFont typeface="Wingdings"/>
        <a:buChar char=""/>
        <a:defRPr sz="2400">
          <a:solidFill>
            <a:schemeClr val="tx1"/>
          </a:solidFill>
          <a:latin typeface="Century Schoolbook"/>
        </a:defRPr>
      </a:lvl1pPr>
      <a:lvl2pPr marL="638175" lvl="0" indent="-273050" algn="l">
        <a:spcBef>
          <a:spcPct val="20000"/>
        </a:spcBef>
        <a:buClr>
          <a:schemeClr val="accent1"/>
        </a:buClr>
        <a:buSzPct val="80000"/>
        <a:buFont typeface="Wingdings 2"/>
        <a:buChar char=""/>
        <a:defRPr sz="2100">
          <a:solidFill>
            <a:schemeClr val="tx1"/>
          </a:solidFill>
          <a:latin typeface="Century Schoolbook"/>
        </a:defRPr>
      </a:lvl2pPr>
      <a:lvl3pPr marL="914400" lvl="0" indent="-182563" algn="l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sz="1800">
          <a:solidFill>
            <a:schemeClr val="tx1"/>
          </a:solidFill>
          <a:latin typeface="Century Schoolbook"/>
        </a:defRPr>
      </a:lvl3pPr>
      <a:lvl4pPr marL="1187450" lvl="0" indent="-182563" algn="l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sz="1800">
          <a:solidFill>
            <a:schemeClr val="tx1"/>
          </a:solidFill>
          <a:latin typeface="Century Schoolbook"/>
        </a:defRPr>
      </a:lvl4pPr>
      <a:lvl5pPr marL="1460500" lvl="0" indent="-182563" algn="l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sz="1600">
          <a:solidFill>
            <a:schemeClr val="tx1"/>
          </a:solidFill>
          <a:latin typeface="Century Schoolbook"/>
        </a:defRPr>
      </a:lvl5pPr>
      <a:lvl6pPr marL="1736725" lvl="0" indent="-182563" algn="l">
        <a:spcBef>
          <a:spcPct val="20000"/>
        </a:spcBef>
        <a:buClr>
          <a:schemeClr val="accent1"/>
        </a:buClr>
        <a:buChar char="•"/>
        <a:defRPr sz="1600">
          <a:solidFill>
            <a:schemeClr val="tx2"/>
          </a:solidFill>
          <a:latin typeface="Century Schoolbook"/>
        </a:defRPr>
      </a:lvl6pPr>
      <a:lvl7pPr marL="2009775" lvl="0" indent="-182563" algn="l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sz="1400" baseline="0">
          <a:solidFill>
            <a:schemeClr val="tx2"/>
          </a:solidFill>
          <a:latin typeface="Century Schoolbook"/>
        </a:defRPr>
      </a:lvl7pPr>
      <a:lvl8pPr marL="2286000" lvl="0" indent="-182563" algn="l">
        <a:spcBef>
          <a:spcPct val="20000"/>
        </a:spcBef>
        <a:buClr>
          <a:schemeClr val="accent2"/>
        </a:buClr>
        <a:buChar char="•"/>
        <a:defRPr sz="1400" baseline="0">
          <a:solidFill>
            <a:schemeClr val="tx2"/>
          </a:solidFill>
          <a:latin typeface="Century Schoolbook"/>
        </a:defRPr>
      </a:lvl8pPr>
      <a:lvl9pPr marL="2559050" lvl="0" indent="-182563" algn="l">
        <a:spcBef>
          <a:spcPct val="20000"/>
        </a:spcBef>
        <a:buClr>
          <a:schemeClr val="accent1">
            <a:shade val="75000"/>
          </a:schemeClr>
        </a:buClr>
        <a:buChar char="•"/>
        <a:defRPr sz="1400" baseline="0">
          <a:solidFill>
            <a:schemeClr val="tx2"/>
          </a:solidFill>
          <a:latin typeface="Century Schoolbook"/>
        </a:defRPr>
      </a:lvl9pPr>
    </p:bodyStyle>
    <p:otherStyle>
      <a:lvl1pPr marL="0" lvl="0" algn="l">
        <a:defRPr>
          <a:solidFill>
            <a:schemeClr val="tx1"/>
          </a:solidFill>
          <a:latin typeface="Century Schoolbook"/>
        </a:defRPr>
      </a:lvl1pPr>
      <a:lvl2pPr marL="457200" lvl="0" algn="l">
        <a:defRPr>
          <a:solidFill>
            <a:schemeClr val="tx1"/>
          </a:solidFill>
          <a:latin typeface="Century Schoolbook"/>
        </a:defRPr>
      </a:lvl2pPr>
      <a:lvl3pPr marL="914400" lvl="0" algn="l">
        <a:defRPr>
          <a:solidFill>
            <a:schemeClr val="tx1"/>
          </a:solidFill>
          <a:latin typeface="Century Schoolbook"/>
        </a:defRPr>
      </a:lvl3pPr>
      <a:lvl4pPr marL="1371600" lvl="0" algn="l">
        <a:defRPr>
          <a:solidFill>
            <a:schemeClr val="tx1"/>
          </a:solidFill>
          <a:latin typeface="Century Schoolbook"/>
        </a:defRPr>
      </a:lvl4pPr>
      <a:lvl5pPr marL="1828800" lvl="0" algn="l">
        <a:defRPr>
          <a:solidFill>
            <a:schemeClr val="tx1"/>
          </a:solidFill>
          <a:latin typeface="Century Schoolbook"/>
        </a:defRPr>
      </a:lvl5pPr>
      <a:lvl6pPr marL="2286000" lvl="0" algn="l">
        <a:defRPr>
          <a:solidFill>
            <a:schemeClr val="tx1"/>
          </a:solidFill>
          <a:latin typeface="Century Schoolbook"/>
        </a:defRPr>
      </a:lvl6pPr>
      <a:lvl7pPr marL="2743200" lvl="0" algn="l">
        <a:defRPr>
          <a:solidFill>
            <a:schemeClr val="tx1"/>
          </a:solidFill>
          <a:latin typeface="Century Schoolbook"/>
        </a:defRPr>
      </a:lvl7pPr>
      <a:lvl8pPr marL="3200400" lvl="0" algn="l">
        <a:defRPr>
          <a:solidFill>
            <a:schemeClr val="tx1"/>
          </a:solidFill>
          <a:latin typeface="Century Schoolbook"/>
        </a:defRPr>
      </a:lvl8pPr>
      <a:lvl9pPr marL="3657600" lvl="0" algn="l">
        <a:defRPr>
          <a:solidFill>
            <a:schemeClr val="tx1"/>
          </a:solidFill>
          <a:latin typeface="Century Schoolbook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1978025" y="3594100"/>
            <a:ext cx="6619875" cy="3240087"/>
          </a:xfrm>
          <a:prstGeom prst="rect">
            <a:avLst/>
          </a:prstGeom>
          <a:noFill/>
        </p:spPr>
        <p:txBody>
          <a:bodyPr wrap="square" anchor="b"/>
          <a:lstStyle>
            <a:lvl1pPr lvl="0">
              <a:defRPr lang="ru-RU" sz="3000" b="0" baseline="0">
                <a:solidFill>
                  <a:schemeClr val="tx2"/>
                </a:solidFill>
                <a:latin typeface="Century Schoolbook"/>
              </a:defRPr>
            </a:lvl1pPr>
          </a:lstStyle>
          <a:p>
            <a:pPr lvl="0" algn="r"/>
            <a:r>
              <a:t/>
            </a:r>
            <a:br/>
            <a:r>
              <a:t/>
            </a:r>
            <a:br/>
            <a:endParaRPr/>
          </a:p>
        </p:txBody>
      </p:sp>
      <p:sp>
        <p:nvSpPr>
          <p:cNvPr id="3" name="Прямоугольник 2"/>
          <p:cNvSpPr/>
          <p:nvPr/>
        </p:nvSpPr>
        <p:spPr>
          <a:xfrm>
            <a:off x="2843212" y="403225"/>
            <a:ext cx="4173538" cy="920750"/>
          </a:xfrm>
          <a:prstGeom prst="rect">
            <a:avLst/>
          </a:prstGeom>
          <a:noFill/>
        </p:spPr>
        <p:txBody>
          <a:bodyPr wrap="none" lIns="91440" tIns="45720" rIns="91440" bIns="45720" anchor="t"/>
          <a:lstStyle>
            <a:lvl1pPr lvl="0">
              <a:defRPr/>
            </a:lvl1pPr>
          </a:lstStyle>
          <a:p>
            <a:pPr lvl="0" algn="ctr"/>
            <a:r>
              <a:rPr lang="ru-RU" sz="2000" b="1">
                <a:solidFill>
                  <a:schemeClr val="accent1">
                    <a:lumMod val="75000"/>
                  </a:schemeClr>
                </a:solidFill>
                <a:latin typeface="Arial"/>
              </a:rPr>
              <a:t>ГАПОУ</a:t>
            </a:r>
            <a:r>
              <a:rPr lang="ru-RU" sz="2000" b="1">
                <a:solidFill>
                  <a:schemeClr val="accent1">
                    <a:tint val="75000"/>
                    <a:shade val="75000"/>
                    <a:satMod val="170000"/>
                  </a:schemeClr>
                </a:solidFill>
                <a:latin typeface="Arial"/>
              </a:rPr>
              <a:t> </a:t>
            </a:r>
            <a:r>
              <a:rPr lang="ru-RU" sz="2000" b="1">
                <a:solidFill>
                  <a:schemeClr val="accent1">
                    <a:lumMod val="75000"/>
                  </a:schemeClr>
                </a:solidFill>
                <a:latin typeface="Arial"/>
              </a:rPr>
              <a:t>СО</a:t>
            </a:r>
          </a:p>
          <a:p>
            <a:pPr lvl="0" algn="ctr"/>
            <a:r>
              <a:rPr lang="ru-RU" sz="2000" b="1">
                <a:solidFill>
                  <a:schemeClr val="accent1">
                    <a:lumMod val="75000"/>
                  </a:schemeClr>
                </a:solidFill>
                <a:latin typeface="Arial"/>
              </a:rPr>
              <a:t>«Марксовский электротехнический колледж»</a:t>
            </a:r>
            <a:r>
              <a:t/>
            </a:r>
            <a:br/>
            <a:r>
              <a:rPr lang="ru-RU" sz="2000" b="1">
                <a:solidFill>
                  <a:schemeClr val="accent1">
                    <a:tint val="75000"/>
                    <a:shade val="75000"/>
                    <a:satMod val="170000"/>
                  </a:schemeClr>
                </a:solidFill>
              </a:rPr>
              <a:t> </a:t>
            </a:r>
          </a:p>
        </p:txBody>
      </p:sp>
      <p:sp>
        <p:nvSpPr>
          <p:cNvPr id="4" name="Подзаголовок 3"/>
          <p:cNvSpPr txBox="1">
            <a:spLocks noGrp="1"/>
          </p:cNvSpPr>
          <p:nvPr>
            <p:ph type="subTitle" idx="1"/>
          </p:nvPr>
        </p:nvSpPr>
        <p:spPr>
          <a:xfrm>
            <a:off x="1906587" y="1987550"/>
            <a:ext cx="6119813" cy="503237"/>
          </a:xfrm>
          <a:prstGeom prst="rect">
            <a:avLst/>
          </a:prstGeom>
          <a:noFill/>
        </p:spPr>
        <p:txBody>
          <a:bodyPr wrap="square" anchor="t"/>
          <a:lstStyle>
            <a:lvl1pPr lvl="0">
              <a:defRPr/>
            </a:lvl1pPr>
          </a:lstStyle>
          <a:p>
            <a:pPr lvl="0" algn="ctr"/>
            <a:r>
              <a:rPr lang="ru-RU" sz="3200" dirty="0">
                <a:solidFill>
                  <a:schemeClr val="accent6">
                    <a:lumMod val="50000"/>
                  </a:schemeClr>
                </a:solidFill>
                <a:latin typeface="Times New Roman"/>
              </a:rPr>
              <a:t>«Частотные преобразователи.»</a:t>
            </a:r>
          </a:p>
          <a:p>
            <a:pPr lvl="0"/>
            <a:endParaRPr dirty="0"/>
          </a:p>
          <a:p>
            <a:pPr lvl="0"/>
            <a:endParaRPr dirty="0"/>
          </a:p>
          <a:p>
            <a:pPr marL="2425700" lvl="0"/>
            <a:endParaRPr dirty="0"/>
          </a:p>
          <a:p>
            <a:pPr marL="2425700" lvl="0"/>
            <a:endParaRPr dirty="0"/>
          </a:p>
          <a:p>
            <a:pPr marL="2425700" lvl="0"/>
            <a:endParaRPr dirty="0"/>
          </a:p>
          <a:p>
            <a:pPr marL="1882775" lvl="0"/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/>
              </a:rPr>
              <a:t>Выполнил: студент гр. 21 </a:t>
            </a:r>
            <a:r>
              <a:rPr lang="ru-RU" sz="2000" dirty="0" err="1">
                <a:solidFill>
                  <a:schemeClr val="accent6">
                    <a:lumMod val="50000"/>
                  </a:schemeClr>
                </a:solidFill>
                <a:latin typeface="Times New Roman"/>
              </a:rPr>
              <a:t>эл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/>
              </a:rPr>
              <a:t>.</a:t>
            </a:r>
          </a:p>
          <a:p>
            <a:pPr marL="1882775" lvl="0"/>
            <a:r>
              <a:rPr lang="ru-RU" sz="2000" dirty="0" err="1">
                <a:solidFill>
                  <a:schemeClr val="accent6">
                    <a:lumMod val="50000"/>
                  </a:schemeClr>
                </a:solidFill>
                <a:latin typeface="Times New Roman"/>
              </a:rPr>
              <a:t>Делов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/>
              </a:rPr>
              <a:t> Андрей</a:t>
            </a:r>
          </a:p>
          <a:p>
            <a:pPr marL="1882775" lvl="0"/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/>
              </a:rPr>
              <a:t>Руководитель: 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/>
              </a:rPr>
              <a:t>Хлебникова Г.Н.</a:t>
            </a:r>
            <a:endParaRPr lang="ru-RU" sz="2000" dirty="0">
              <a:solidFill>
                <a:schemeClr val="accent6">
                  <a:lumMod val="50000"/>
                </a:schemeClr>
              </a:solidFill>
              <a:latin typeface="Times New Roman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457200" y="0"/>
            <a:ext cx="7467600" cy="1416050"/>
          </a:xfrm>
          <a:prstGeom prst="rect">
            <a:avLst/>
          </a:prstGeom>
          <a:noFill/>
        </p:spPr>
        <p:txBody>
          <a:bodyPr wrap="square" anchor="b"/>
          <a:lstStyle>
            <a:lvl1pPr lvl="0">
              <a:defRPr/>
            </a:lvl1pPr>
          </a:lstStyle>
          <a:p>
            <a:pPr lvl="0" algn="ctr"/>
            <a:r>
              <a:rPr lang="ru-RU" sz="2800" dirty="0">
                <a:solidFill>
                  <a:srgbClr val="002060"/>
                </a:solidFill>
              </a:rPr>
              <a:t>Преобразователи частоты нужны для решения ряда проблем любого предприятия или организации: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7467600" cy="4873625"/>
          </a:xfrm>
          <a:prstGeom prst="rect">
            <a:avLst/>
          </a:prstGeom>
          <a:noFill/>
        </p:spPr>
        <p:txBody>
          <a:bodyPr wrap="square" anchor="t"/>
          <a:lstStyle>
            <a:lvl1pPr lvl="0">
              <a:defRPr/>
            </a:lvl1pPr>
          </a:lstStyle>
          <a:p>
            <a:pPr lvl="0">
              <a:buClr>
                <a:srgbClr val="002060"/>
              </a:buClr>
              <a:buFont typeface="Arial"/>
              <a:buChar char="•"/>
            </a:pPr>
            <a:r>
              <a:rPr lang="ru-RU" sz="1800" dirty="0"/>
              <a:t>Экономия энергоресурсов</a:t>
            </a:r>
            <a:r>
              <a:rPr sz="1800" dirty="0"/>
              <a:t>;</a:t>
            </a:r>
          </a:p>
          <a:p>
            <a:pPr marL="34925" lvl="0" indent="0">
              <a:buNone/>
            </a:pPr>
            <a:endParaRPr sz="1800" dirty="0"/>
          </a:p>
          <a:p>
            <a:pPr lvl="0">
              <a:buClr>
                <a:srgbClr val="002060"/>
              </a:buClr>
              <a:buFont typeface="Arial"/>
              <a:buChar char="•"/>
            </a:pPr>
            <a:r>
              <a:rPr lang="ru-RU" sz="1800" dirty="0"/>
              <a:t>Увеличение срока службы технологического оборудования</a:t>
            </a:r>
            <a:r>
              <a:rPr sz="1800" dirty="0"/>
              <a:t>;</a:t>
            </a:r>
          </a:p>
          <a:p>
            <a:pPr marL="0" lvl="0" indent="0">
              <a:buNone/>
            </a:pPr>
            <a:endParaRPr sz="1800" dirty="0"/>
          </a:p>
          <a:p>
            <a:pPr lvl="0">
              <a:buClr>
                <a:srgbClr val="002060"/>
              </a:buClr>
              <a:buFont typeface="Arial"/>
              <a:buChar char="•"/>
            </a:pPr>
            <a:r>
              <a:rPr lang="ru-RU" sz="1800" dirty="0"/>
              <a:t>Снижение затрат на ремонтные и планово-предупредительные мероприятия</a:t>
            </a:r>
            <a:r>
              <a:rPr sz="1800" dirty="0"/>
              <a:t>;</a:t>
            </a:r>
          </a:p>
          <a:p>
            <a:pPr marL="34925" lvl="0" indent="0">
              <a:buNone/>
            </a:pPr>
            <a:endParaRPr sz="1800" dirty="0"/>
          </a:p>
          <a:p>
            <a:pPr lvl="0">
              <a:buClr>
                <a:srgbClr val="002060"/>
              </a:buClr>
              <a:buFont typeface="Arial"/>
              <a:buChar char="•"/>
            </a:pPr>
            <a:r>
              <a:rPr lang="ru-RU" sz="1800" dirty="0"/>
              <a:t>Обеспечение оперативного управления, а также достоверного контроля за выполнением технологических процессов и т.д.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7467600" cy="1143000"/>
          </a:xfrm>
          <a:prstGeom prst="rect">
            <a:avLst/>
          </a:prstGeom>
          <a:noFill/>
        </p:spPr>
        <p:txBody>
          <a:bodyPr wrap="square" anchor="b"/>
          <a:lstStyle>
            <a:lvl1pPr lvl="0">
              <a:defRPr/>
            </a:lvl1pPr>
          </a:lstStyle>
          <a:p>
            <a:pPr lvl="0" algn="ctr"/>
            <a:r>
              <a:rPr lang="ru-RU" sz="3200" dirty="0">
                <a:solidFill>
                  <a:srgbClr val="00B0F0"/>
                </a:solidFill>
                <a:latin typeface="Franklin Gothic Book"/>
              </a:rPr>
              <a:t>Разновидности частотных преобразователей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77800" y="1698625"/>
            <a:ext cx="3384550" cy="4525962"/>
          </a:xfrm>
          <a:prstGeom prst="rect">
            <a:avLst/>
          </a:prstGeom>
          <a:solidFill>
            <a:srgbClr val="002060"/>
          </a:solidFill>
        </p:spPr>
      </p:pic>
      <p:sp>
        <p:nvSpPr>
          <p:cNvPr id="4" name="TextBox 3"/>
          <p:cNvSpPr txBox="1"/>
          <p:nvPr/>
        </p:nvSpPr>
        <p:spPr>
          <a:xfrm>
            <a:off x="4641850" y="2346325"/>
            <a:ext cx="184150" cy="368300"/>
          </a:xfrm>
          <a:prstGeom prst="rect">
            <a:avLst/>
          </a:prstGeom>
          <a:noFill/>
        </p:spPr>
        <p:txBody>
          <a:bodyPr wrap="none" anchor="t"/>
          <a:lstStyle>
            <a:lvl1pPr lvl="0">
              <a:defRPr/>
            </a:lvl1pPr>
          </a:lstStyle>
          <a:p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3921125" y="1689100"/>
            <a:ext cx="4751387" cy="1200150"/>
          </a:xfrm>
          <a:prstGeom prst="rect">
            <a:avLst/>
          </a:prstGeom>
          <a:noFill/>
        </p:spPr>
        <p:txBody>
          <a:bodyPr wrap="square" anchor="t"/>
          <a:lstStyle>
            <a:lvl1pPr lvl="0">
              <a:defRPr/>
            </a:lvl1pPr>
          </a:lstStyle>
          <a:p>
            <a:pPr lvl="0"/>
            <a:r>
              <a:rPr lang="ru-RU" sz="2000" dirty="0">
                <a:latin typeface="Segoe UI"/>
              </a:rPr>
              <a:t>Частотный преобразователь ACS350 - АВВ Приводы ACS350 (0,37.22 кВт, 0,5.30 л.с.)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09550" y="1822450"/>
            <a:ext cx="2590800" cy="137477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63550" y="260350"/>
            <a:ext cx="8135937" cy="1076325"/>
          </a:xfrm>
          <a:prstGeom prst="rect">
            <a:avLst/>
          </a:prstGeom>
          <a:noFill/>
        </p:spPr>
        <p:txBody>
          <a:bodyPr wrap="square" anchor="t"/>
          <a:lstStyle>
            <a:lvl1pPr lvl="0">
              <a:defRPr/>
            </a:lvl1pPr>
          </a:lstStyle>
          <a:p>
            <a:pPr lvl="0" algn="ctr"/>
            <a:r>
              <a:rPr lang="ru-RU" sz="3200">
                <a:solidFill>
                  <a:srgbClr val="0070C0"/>
                </a:solidFill>
                <a:latin typeface="Franklin Gothic Book"/>
              </a:rPr>
              <a:t>Преобразователи частоты SINAMICS G мощностью от 75 до 560 кВт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959100" y="1371600"/>
            <a:ext cx="5832475" cy="922337"/>
          </a:xfrm>
          <a:prstGeom prst="rect">
            <a:avLst/>
          </a:prstGeom>
          <a:noFill/>
        </p:spPr>
        <p:txBody>
          <a:bodyPr wrap="square" anchor="t"/>
          <a:lstStyle>
            <a:lvl1pPr lvl="0">
              <a:defRPr/>
            </a:lvl1pPr>
          </a:lstStyle>
          <a:p>
            <a:pPr lvl="0"/>
            <a:r>
              <a:rPr lang="ru-RU"/>
              <a:t>Для стандартных применений:</a:t>
            </a:r>
          </a:p>
          <a:p>
            <a:pPr lvl="0"/>
            <a:r>
              <a:rPr lang="ru-RU"/>
              <a:t> </a:t>
            </a:r>
          </a:p>
          <a:p>
            <a:pPr marL="285750" lvl="0" indent="-285750">
              <a:buFont typeface="Arial"/>
              <a:buChar char="•"/>
            </a:pPr>
            <a:r>
              <a:rPr lang="ru-RU">
                <a:latin typeface="Franklin Gothic Book"/>
              </a:rPr>
              <a:t>SINAMICS G110 </a:t>
            </a:r>
            <a:r>
              <a:rPr lang="ru-RU"/>
              <a:t>(0,12- 3 кВт)</a:t>
            </a:r>
          </a:p>
        </p:txBody>
      </p:sp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212725" y="3644900"/>
            <a:ext cx="2581275" cy="1196975"/>
          </a:xfrm>
          <a:prstGeom prst="rect">
            <a:avLst/>
          </a:prstGeom>
          <a:noFill/>
        </p:spPr>
      </p:pic>
      <p:pic>
        <p:nvPicPr>
          <p:cNvPr id="6" name="Рисунок 5"/>
          <p:cNvPicPr/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177800" y="5010150"/>
            <a:ext cx="2581275" cy="135096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273425" y="3054350"/>
            <a:ext cx="4895850" cy="1200150"/>
          </a:xfrm>
          <a:prstGeom prst="rect">
            <a:avLst/>
          </a:prstGeom>
          <a:noFill/>
        </p:spPr>
        <p:txBody>
          <a:bodyPr wrap="square" anchor="t"/>
          <a:lstStyle>
            <a:lvl1pPr lvl="0">
              <a:defRPr/>
            </a:lvl1pPr>
          </a:lstStyle>
          <a:p>
            <a:pPr lvl="0"/>
            <a:r>
              <a:rPr lang="ru-RU">
                <a:latin typeface="Franklin Gothic Book"/>
              </a:rPr>
              <a:t>Для применения с высокими требованиями к динамике:</a:t>
            </a:r>
          </a:p>
          <a:p>
            <a:pPr lvl="0"/>
            <a:endParaRPr/>
          </a:p>
          <a:p>
            <a:pPr marL="285750" lvl="0" indent="-285750">
              <a:buFont typeface="Arial"/>
              <a:buChar char="•"/>
            </a:pPr>
            <a:r>
              <a:rPr lang="ru-RU">
                <a:latin typeface="Franklin Gothic Book"/>
              </a:rPr>
              <a:t>SINAMICS G120 (0,37- 9 кВт)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273425" y="5156200"/>
            <a:ext cx="3527425" cy="644525"/>
          </a:xfrm>
          <a:prstGeom prst="rect">
            <a:avLst/>
          </a:prstGeom>
          <a:noFill/>
        </p:spPr>
        <p:txBody>
          <a:bodyPr wrap="square" anchor="t"/>
          <a:lstStyle>
            <a:lvl1pPr lvl="0">
              <a:defRPr/>
            </a:lvl1pPr>
          </a:lstStyle>
          <a:p>
            <a:pPr marL="285750" lvl="0" indent="-285750">
              <a:buFont typeface="Arial"/>
              <a:buChar char="•"/>
            </a:pPr>
            <a:r>
              <a:rPr lang="ru-RU">
                <a:latin typeface="Franklin Gothic Book"/>
              </a:rPr>
              <a:t>SINAMICS G1200 (0.75 – 7,7 кВт)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466725" y="330200"/>
            <a:ext cx="7467600" cy="1655762"/>
          </a:xfrm>
          <a:prstGeom prst="rect">
            <a:avLst/>
          </a:prstGeom>
          <a:noFill/>
        </p:spPr>
        <p:txBody>
          <a:bodyPr wrap="square" anchor="b">
            <a:normAutofit fontScale="90000"/>
          </a:bodyPr>
          <a:lstStyle>
            <a:lvl1pPr lvl="0">
              <a:defRPr/>
            </a:lvl1pPr>
          </a:lstStyle>
          <a:p>
            <a:pPr lvl="0" algn="ctr"/>
            <a:r>
              <a:rPr lang="ru-RU" sz="3600">
                <a:solidFill>
                  <a:srgbClr val="0070C0"/>
                </a:solidFill>
              </a:rPr>
              <a:t>Отличительные особенности частотных преобразователей фирмы </a:t>
            </a:r>
            <a:r>
              <a:rPr lang="ru-RU" sz="3200">
                <a:solidFill>
                  <a:srgbClr val="0070C0"/>
                </a:solidFill>
                <a:latin typeface="Franklin Gothic Book"/>
              </a:rPr>
              <a:t>SINAMICS 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457200" y="2276475"/>
            <a:ext cx="7467600" cy="4194175"/>
          </a:xfrm>
          <a:prstGeom prst="rect">
            <a:avLst/>
          </a:prstGeom>
          <a:noFill/>
        </p:spPr>
        <p:txBody>
          <a:bodyPr wrap="square" anchor="t"/>
          <a:lstStyle>
            <a:lvl1pPr lvl="0">
              <a:defRPr/>
            </a:lvl1pPr>
          </a:lstStyle>
          <a:p>
            <a:pPr marL="339725" lvl="0">
              <a:buClr>
                <a:srgbClr val="002060"/>
              </a:buClr>
              <a:buFont typeface="Arial"/>
              <a:buChar char="•"/>
            </a:pPr>
            <a:r>
              <a:rPr lang="ru-RU" sz="2000"/>
              <a:t>Интегрированные функции</a:t>
            </a:r>
            <a:r>
              <a:rPr sz="2000"/>
              <a:t>;</a:t>
            </a:r>
          </a:p>
          <a:p>
            <a:pPr marL="339725" lvl="0">
              <a:buClr>
                <a:srgbClr val="002060"/>
              </a:buClr>
              <a:buFont typeface="Arial"/>
              <a:buChar char="•"/>
            </a:pPr>
            <a:r>
              <a:rPr lang="ru-RU" sz="2000"/>
              <a:t>Комплексная интеграция в инжиниринг</a:t>
            </a:r>
            <a:r>
              <a:rPr sz="2000"/>
              <a:t>;</a:t>
            </a:r>
          </a:p>
          <a:p>
            <a:pPr marL="339725" lvl="0">
              <a:buClr>
                <a:srgbClr val="002060"/>
              </a:buClr>
              <a:buFont typeface="Arial"/>
              <a:buChar char="•"/>
            </a:pPr>
            <a:r>
              <a:rPr lang="ru-RU" sz="2000"/>
              <a:t>Высокий уровень гибкости и возможность использования различных комбинаций компонентов</a:t>
            </a:r>
            <a:r>
              <a:rPr sz="2000"/>
              <a:t>;</a:t>
            </a:r>
            <a:r>
              <a:rPr lang="ru-RU" sz="2000"/>
              <a:t> </a:t>
            </a:r>
          </a:p>
          <a:p>
            <a:pPr marL="339725" lvl="0">
              <a:buClr>
                <a:srgbClr val="002060"/>
              </a:buClr>
              <a:buFont typeface="Arial"/>
              <a:buChar char="•"/>
            </a:pPr>
            <a:r>
              <a:rPr lang="ru-RU" sz="2000"/>
              <a:t>Широкий спектр предлагаемых продуктов и услуг</a:t>
            </a:r>
            <a:r>
              <a:rPr sz="2000"/>
              <a:t>;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7467600" cy="849312"/>
          </a:xfrm>
          <a:prstGeom prst="rect">
            <a:avLst/>
          </a:prstGeom>
          <a:noFill/>
        </p:spPr>
        <p:txBody>
          <a:bodyPr wrap="square" anchor="b"/>
          <a:lstStyle>
            <a:lvl1pPr lvl="0">
              <a:defRPr/>
            </a:lvl1pPr>
          </a:lstStyle>
          <a:p>
            <a:pPr lvl="0" algn="ctr"/>
            <a:r>
              <a:rPr>
                <a:solidFill>
                  <a:srgbClr val="002060"/>
                </a:solidFill>
                <a:latin typeface="Arial"/>
              </a:rPr>
              <a:t>MICROMASTER 4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50825" y="1339850"/>
            <a:ext cx="3527425" cy="272097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994150" y="1358900"/>
            <a:ext cx="3959225" cy="2552700"/>
          </a:xfrm>
          <a:prstGeom prst="rect">
            <a:avLst/>
          </a:prstGeom>
          <a:noFill/>
        </p:spPr>
        <p:txBody>
          <a:bodyPr wrap="square" anchor="t"/>
          <a:lstStyle>
            <a:lvl1pPr lvl="0">
              <a:defRPr/>
            </a:lvl1pPr>
          </a:lstStyle>
          <a:p>
            <a:pPr lvl="0"/>
            <a:r>
              <a:rPr lang="ru-RU" sz="2000"/>
              <a:t>Начиная с MICROMASTER 410 для стандартных решений до приводов с высокими динамическими показателями MICROMASTER 440 с бездатчиковым векторным управлением в диапазоне мощностей до 250 кВт.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7800" y="4181475"/>
            <a:ext cx="8567737" cy="2554287"/>
          </a:xfrm>
          <a:prstGeom prst="rect">
            <a:avLst/>
          </a:prstGeom>
          <a:noFill/>
        </p:spPr>
        <p:txBody>
          <a:bodyPr wrap="square" anchor="t"/>
          <a:lstStyle>
            <a:lvl1pPr lvl="0">
              <a:defRPr/>
            </a:lvl1pPr>
          </a:lstStyle>
          <a:p>
            <a:pPr lvl="0"/>
            <a:r>
              <a:rPr lang="ru-RU" sz="1600"/>
              <a:t>Привода с высокими динамическими показателями - MICROMASTER 430 </a:t>
            </a:r>
            <a:r>
              <a:rPr sz="1600"/>
              <a:t>(</a:t>
            </a:r>
            <a:r>
              <a:rPr lang="ru-RU" sz="1600"/>
              <a:t> от 7.5 до 250 кВт</a:t>
            </a:r>
            <a:r>
              <a:rPr sz="1600"/>
              <a:t>);</a:t>
            </a:r>
          </a:p>
          <a:p>
            <a:pPr lvl="0"/>
            <a:endParaRPr/>
          </a:p>
          <a:p>
            <a:pPr lvl="0"/>
            <a:r>
              <a:rPr lang="ru-RU" sz="1600"/>
              <a:t>Для насосов и вентиляторов - MICROMASTER 420 </a:t>
            </a:r>
            <a:r>
              <a:rPr sz="1600"/>
              <a:t>(</a:t>
            </a:r>
            <a:r>
              <a:rPr lang="ru-RU" sz="1600"/>
              <a:t> от 0.12 до 11 кВт</a:t>
            </a:r>
            <a:r>
              <a:rPr sz="1600"/>
              <a:t>);</a:t>
            </a:r>
          </a:p>
          <a:p>
            <a:pPr lvl="0"/>
            <a:endParaRPr/>
          </a:p>
          <a:p>
            <a:pPr lvl="0"/>
            <a:r>
              <a:rPr lang="ru-RU" sz="1600"/>
              <a:t>Универсальный преобразователь для любой задачи - MICROMASTER 411</a:t>
            </a:r>
            <a:r>
              <a:rPr sz="1600"/>
              <a:t>(</a:t>
            </a:r>
            <a:r>
              <a:rPr lang="ru-RU" sz="1600"/>
              <a:t>от 0.37 до 3 кВт</a:t>
            </a:r>
            <a:r>
              <a:rPr sz="1600"/>
              <a:t>);</a:t>
            </a:r>
            <a:r>
              <a:rPr lang="ru-RU" sz="1600"/>
              <a:t> </a:t>
            </a:r>
          </a:p>
          <a:p>
            <a:pPr lvl="0"/>
            <a:endParaRPr/>
          </a:p>
          <a:p>
            <a:pPr lvl="0"/>
            <a:r>
              <a:rPr lang="ru-RU" sz="1600"/>
              <a:t>Преобразователь частоты для задач с децентрализованной периферией - MICROMASTER 410 ( от 0.12 до 0.75 кВт).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77800" y="2060575"/>
            <a:ext cx="3203575" cy="38481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20675" y="393700"/>
            <a:ext cx="8712200" cy="1200150"/>
          </a:xfrm>
          <a:prstGeom prst="rect">
            <a:avLst/>
          </a:prstGeom>
          <a:noFill/>
        </p:spPr>
        <p:txBody>
          <a:bodyPr wrap="square" anchor="t"/>
          <a:lstStyle>
            <a:lvl1pPr lvl="0">
              <a:defRPr/>
            </a:lvl1pPr>
          </a:lstStyle>
          <a:p>
            <a:pPr lvl="0" algn="ctr"/>
            <a:r>
              <a:rPr lang="ru-RU" sz="3200" dirty="0">
                <a:solidFill>
                  <a:srgbClr val="002060"/>
                </a:solidFill>
                <a:latin typeface="Arial"/>
              </a:rPr>
              <a:t>Частотные преобразователи компании «</a:t>
            </a:r>
            <a:r>
              <a:rPr lang="ru-RU" sz="3200" dirty="0" err="1">
                <a:solidFill>
                  <a:srgbClr val="002060"/>
                </a:solidFill>
                <a:latin typeface="Arial"/>
              </a:rPr>
              <a:t>Веспер</a:t>
            </a:r>
            <a:r>
              <a:rPr lang="ru-RU" sz="3200" dirty="0">
                <a:solidFill>
                  <a:srgbClr val="002060"/>
                </a:solidFill>
                <a:latin typeface="Arial"/>
              </a:rPr>
              <a:t>»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562350" y="1978025"/>
            <a:ext cx="5038725" cy="3816350"/>
          </a:xfrm>
          <a:prstGeom prst="rect">
            <a:avLst/>
          </a:prstGeom>
          <a:noFill/>
        </p:spPr>
        <p:txBody>
          <a:bodyPr wrap="square" anchor="t"/>
          <a:lstStyle>
            <a:lvl1pPr lvl="0">
              <a:defRPr/>
            </a:lvl1pPr>
          </a:lstStyle>
          <a:p>
            <a:pPr lvl="0"/>
            <a:r>
              <a:rPr lang="ru-RU" dirty="0"/>
              <a:t>Компания «</a:t>
            </a:r>
            <a:r>
              <a:rPr lang="ru-RU" dirty="0" err="1"/>
              <a:t>Веспер</a:t>
            </a:r>
            <a:r>
              <a:rPr lang="ru-RU" dirty="0"/>
              <a:t>» одна из немногих российских компаний производителей силовой преобразовательной техники, которая  успешно работает на рынке с 1992 года.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 txBox="1">
            <a:spLocks noGrp="1"/>
          </p:cNvSpPr>
          <p:nvPr>
            <p:ph type="body" idx="1"/>
          </p:nvPr>
        </p:nvSpPr>
        <p:spPr>
          <a:xfrm>
            <a:off x="393700" y="619125"/>
            <a:ext cx="8747125" cy="4524375"/>
          </a:xfrm>
          <a:prstGeom prst="rect">
            <a:avLst/>
          </a:prstGeom>
          <a:noFill/>
        </p:spPr>
        <p:txBody>
          <a:bodyPr wrap="square" anchor="t"/>
          <a:lstStyle>
            <a:lvl1pPr lvl="0">
              <a:defRPr/>
            </a:lvl1pPr>
          </a:lstStyle>
          <a:p>
            <a:pPr marL="34925" lvl="0" indent="0" algn="ctr">
              <a:buNone/>
            </a:pPr>
            <a:r>
              <a:rPr lang="ru-RU" sz="2400"/>
              <a:t>На сегодняшний день около 60 % потребляемой в современном производстве электрической энергии приходится на электропривод.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473200" y="2060575"/>
            <a:ext cx="5948362" cy="39020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7467600" cy="1143000"/>
          </a:xfrm>
          <a:prstGeom prst="rect">
            <a:avLst/>
          </a:prstGeom>
          <a:noFill/>
        </p:spPr>
        <p:txBody>
          <a:bodyPr wrap="square" anchor="b"/>
          <a:lstStyle>
            <a:lvl1pPr lvl="0">
              <a:defRPr/>
            </a:lvl1pPr>
          </a:lstStyle>
          <a:p>
            <a:pPr lvl="0" algn="ctr"/>
            <a:r>
              <a:rPr lang="ru-RU" sz="3600">
                <a:solidFill>
                  <a:srgbClr val="00B050"/>
                </a:solidFill>
              </a:rPr>
              <a:t>Перспективы Частотных Преобразователей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362950" cy="4524375"/>
          </a:xfrm>
          <a:prstGeom prst="rect">
            <a:avLst/>
          </a:prstGeom>
          <a:noFill/>
        </p:spPr>
        <p:txBody>
          <a:bodyPr wrap="square" anchor="t"/>
          <a:lstStyle>
            <a:lvl1pPr lvl="0">
              <a:defRPr/>
            </a:lvl1pPr>
          </a:lstStyle>
          <a:p>
            <a:pPr marL="0" lvl="0" indent="457200">
              <a:buNone/>
            </a:pPr>
            <a:r>
              <a:rPr lang="ru-RU" sz="1800"/>
              <a:t>Для управления асинхронными электродвигателями с 2006 г. происходит постепенный переход к следующему поколению приводов высокого напряжения - Sinamics GM150. </a:t>
            </a:r>
          </a:p>
          <a:p>
            <a:pPr marL="0" lvl="0" indent="457200">
              <a:buNone/>
            </a:pPr>
            <a:endParaRPr/>
          </a:p>
          <a:p>
            <a:pPr marL="0" lvl="0" indent="457200">
              <a:buNone/>
            </a:pPr>
            <a:r>
              <a:rPr lang="ru-RU" sz="1800"/>
              <a:t>Приводы Sinamics GM150 объединяют в себе преимущества своих предшественников с обновленной конструкцией, а также новую управляющую платформу приводов Sinamics от компании Siemens.</a:t>
            </a:r>
          </a:p>
          <a:p>
            <a:pPr marL="34925" lvl="0" indent="0">
              <a:buNone/>
            </a:pPr>
            <a:r>
              <a:rPr lang="ru-RU" sz="1800"/>
              <a:t> </a:t>
            </a:r>
          </a:p>
          <a:p>
            <a:pPr marL="34925" lvl="0" indent="457200">
              <a:buNone/>
            </a:pPr>
            <a:r>
              <a:rPr lang="ru-RU" sz="1800">
                <a:solidFill>
                  <a:srgbClr val="A50021"/>
                </a:solidFill>
              </a:rPr>
              <a:t>"Для пользователей </a:t>
            </a:r>
            <a:r>
              <a:rPr sz="1800">
                <a:solidFill>
                  <a:srgbClr val="A50021"/>
                </a:solidFill>
              </a:rPr>
              <a:t> </a:t>
            </a:r>
            <a:r>
              <a:rPr lang="ru-RU" sz="1800">
                <a:solidFill>
                  <a:srgbClr val="A50021"/>
                </a:solidFill>
              </a:rPr>
              <a:t>марка Sinamics означает</a:t>
            </a:r>
            <a:r>
              <a:rPr sz="1800">
                <a:solidFill>
                  <a:srgbClr val="A50021"/>
                </a:solidFill>
              </a:rPr>
              <a:t> </a:t>
            </a:r>
            <a:r>
              <a:rPr lang="ru-RU" sz="1800">
                <a:solidFill>
                  <a:srgbClr val="A50021"/>
                </a:solidFill>
              </a:rPr>
              <a:t>унифицированные принципы построения частотно-регулируемых приводов в диапазоне напряжений от 230 до 7200 В и мощностей от 0,12 кВт до 30 МВт".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7467600" cy="1143000"/>
          </a:xfrm>
          <a:prstGeom prst="rect">
            <a:avLst/>
          </a:prstGeom>
          <a:noFill/>
        </p:spPr>
        <p:txBody>
          <a:bodyPr wrap="square" anchor="b"/>
          <a:lstStyle>
            <a:lvl1pPr lvl="0">
              <a:defRPr/>
            </a:lvl1pPr>
          </a:lstStyle>
          <a:p>
            <a:pPr lvl="0" algn="ctr"/>
            <a:r>
              <a:rPr lang="ru-RU" sz="3600">
                <a:solidFill>
                  <a:srgbClr val="00B050"/>
                </a:solidFill>
              </a:rPr>
              <a:t>Преобразователи частоты с промежуточным звеном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36575" y="3597275"/>
            <a:ext cx="7199312" cy="29972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77800" y="1844675"/>
            <a:ext cx="8567737" cy="1752600"/>
          </a:xfrm>
          <a:prstGeom prst="rect">
            <a:avLst/>
          </a:prstGeom>
          <a:noFill/>
        </p:spPr>
        <p:txBody>
          <a:bodyPr wrap="square" anchor="t"/>
          <a:lstStyle>
            <a:lvl1pPr lvl="0">
              <a:defRPr/>
            </a:lvl1pPr>
          </a:lstStyle>
          <a:p>
            <a:pPr marL="339725" lvl="0" indent="-457200"/>
            <a:r>
              <a:rPr lang="ru-RU" dirty="0"/>
              <a:t>Преобразователи частоты с промежуточным звеном постоянного тока имеют на стороне питающей сети выпрямитель, на выход которого включается автономный инвертор. </a:t>
            </a:r>
          </a:p>
          <a:p>
            <a:pPr marL="339725" lvl="0" indent="-457200"/>
            <a:r>
              <a:rPr lang="ru-RU" dirty="0"/>
              <a:t>Между выпрямителем и инвертором находится так называемое промежуточное звено постоянного тока, которое сглаживает ток и напряжение и накапливает энергию.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457200" y="0"/>
            <a:ext cx="7467600" cy="1416050"/>
          </a:xfrm>
          <a:prstGeom prst="rect">
            <a:avLst/>
          </a:prstGeom>
          <a:noFill/>
        </p:spPr>
        <p:txBody>
          <a:bodyPr wrap="square" anchor="b">
            <a:normAutofit fontScale="90000"/>
          </a:bodyPr>
          <a:lstStyle>
            <a:lvl1pPr lvl="0">
              <a:defRPr/>
            </a:lvl1pPr>
          </a:lstStyle>
          <a:p>
            <a:pPr lvl="0" algn="ctr"/>
            <a:r>
              <a:rPr lang="ru-RU" sz="3200">
                <a:solidFill>
                  <a:srgbClr val="0070C0"/>
                </a:solidFill>
              </a:rPr>
              <a:t>Принцип действия преобразователей  с промежуточным звеном постоянного тока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7467600" cy="4873625"/>
          </a:xfrm>
          <a:prstGeom prst="rect">
            <a:avLst/>
          </a:prstGeom>
          <a:noFill/>
        </p:spPr>
        <p:txBody>
          <a:bodyPr wrap="square" anchor="t"/>
          <a:lstStyle>
            <a:lvl1pPr lvl="0">
              <a:defRPr/>
            </a:lvl1pPr>
          </a:lstStyle>
          <a:p>
            <a:pPr marL="339725" lvl="0" indent="0">
              <a:spcAft>
                <a:spcPts val="600"/>
              </a:spcAft>
              <a:buNone/>
            </a:pPr>
            <a:r>
              <a:rPr lang="ru-RU" sz="1800" b="1" dirty="0">
                <a:solidFill>
                  <a:srgbClr val="C00000"/>
                </a:solidFill>
              </a:rPr>
              <a:t>Преобразователь частоты состоит из выпрямителя, фильтра сглаживания и автономного инвертера. </a:t>
            </a:r>
          </a:p>
          <a:p>
            <a:pPr marL="339725" lvl="0" indent="0">
              <a:spcAft>
                <a:spcPts val="600"/>
              </a:spcAft>
              <a:buNone/>
            </a:pPr>
            <a:r>
              <a:rPr lang="ru-RU" sz="1800" dirty="0"/>
              <a:t>Переменное напряжение выпрямляется и преобразуется в переменное напряжение с изменяемой амплитудой и частотой. </a:t>
            </a:r>
          </a:p>
          <a:p>
            <a:pPr marL="339725" lvl="0" indent="0">
              <a:spcAft>
                <a:spcPts val="600"/>
              </a:spcAft>
              <a:buNone/>
            </a:pPr>
            <a:r>
              <a:rPr lang="ru-RU" sz="1800" dirty="0"/>
              <a:t>Изменением напряжения и частоты можно управлять скоростью вращения трехфазных электродвигателей в больших пределах, начиная с нуля до многократной номинальной скорости.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7467600" cy="1143000"/>
          </a:xfrm>
          <a:prstGeom prst="rect">
            <a:avLst/>
          </a:prstGeom>
          <a:noFill/>
        </p:spPr>
        <p:txBody>
          <a:bodyPr wrap="square" anchor="b"/>
          <a:lstStyle>
            <a:lvl1pPr lvl="0">
              <a:defRPr/>
            </a:lvl1pPr>
          </a:lstStyle>
          <a:p>
            <a:pPr lvl="0"/>
            <a:r>
              <a:rPr lang="ru-RU" sz="3200" dirty="0">
                <a:solidFill>
                  <a:srgbClr val="0070C0"/>
                </a:solidFill>
              </a:rPr>
              <a:t>Общие положения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94275"/>
          </a:xfrm>
          <a:prstGeom prst="rect">
            <a:avLst/>
          </a:prstGeom>
          <a:noFill/>
        </p:spPr>
        <p:txBody>
          <a:bodyPr wrap="square" anchor="t"/>
          <a:lstStyle>
            <a:lvl1pPr lvl="0">
              <a:defRPr/>
            </a:lvl1pPr>
          </a:lstStyle>
          <a:p>
            <a:pPr marL="339725" lvl="0" indent="-457200">
              <a:buNone/>
            </a:pPr>
            <a:r>
              <a:rPr lang="ru-RU" sz="1800" dirty="0"/>
              <a:t>Схема преобразователя частоты состоит из силовой и управляющей частей. </a:t>
            </a:r>
          </a:p>
          <a:p>
            <a:pPr marL="339725" lvl="0" indent="-457200">
              <a:buNone/>
            </a:pPr>
            <a:r>
              <a:rPr lang="ru-RU" sz="1800" dirty="0"/>
              <a:t>Силовая часть преобразователей обычно выполнена на тиристорах или транзисторах, которые работают в режиме электронных ключей. </a:t>
            </a:r>
          </a:p>
          <a:p>
            <a:pPr marL="339725" lvl="0" indent="-457200">
              <a:buNone/>
            </a:pPr>
            <a:r>
              <a:rPr lang="ru-RU" sz="1800" dirty="0"/>
              <a:t>Управляющая часть выполняется на цифровых микропроцессорах и обеспечивает управление силовыми электронными ключами, а также решение большого количества вспомогательных задач (контроль, диагностика, защита). </a:t>
            </a:r>
          </a:p>
          <a:p>
            <a:pPr marL="339725" lvl="0" indent="-457200">
              <a:buNone/>
            </a:pPr>
            <a:r>
              <a:rPr lang="ru-RU" sz="1800" dirty="0">
                <a:latin typeface="Verdana"/>
              </a:rPr>
              <a:t>В качестве электронных ключей в инвертерах применяются запираемые тиристоры GTO и их усовершенствованные модификации GCT, IGCT, SGCT, и биполярные транзисторы с изолированным затвором IGBT.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37025" y="2232025"/>
            <a:ext cx="4646612" cy="1754187"/>
          </a:xfrm>
          <a:prstGeom prst="rect">
            <a:avLst/>
          </a:prstGeom>
          <a:noFill/>
        </p:spPr>
        <p:txBody>
          <a:bodyPr wrap="square" anchor="t"/>
          <a:lstStyle>
            <a:lvl1pPr lvl="0">
              <a:defRPr/>
            </a:lvl1pPr>
          </a:lstStyle>
          <a:p>
            <a:pPr lvl="0" algn="just"/>
            <a:r>
              <a:rPr lang="ru-RU" dirty="0"/>
              <a:t>Исторически первыми появились преобразователи с непосредственной  связью, в которых силовая часть представляет собой управляемый выпрямитель и выполнена на </a:t>
            </a:r>
            <a:r>
              <a:rPr lang="ru-RU" dirty="0" err="1"/>
              <a:t>незапираемх</a:t>
            </a:r>
            <a:r>
              <a:rPr lang="ru-RU" dirty="0"/>
              <a:t> </a:t>
            </a:r>
            <a:r>
              <a:rPr lang="ru-RU" dirty="0" err="1"/>
              <a:t>теристорах</a:t>
            </a:r>
            <a:r>
              <a:rPr lang="ru-RU" dirty="0"/>
              <a:t>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784725" y="4676775"/>
            <a:ext cx="4000500" cy="132080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/>
          <a:lstStyle>
            <a:lvl1pPr lvl="0">
              <a:defRPr/>
            </a:lvl1pPr>
          </a:lstStyle>
          <a:p>
            <a:pPr marL="0" lvl="0" algn="just">
              <a:lnSpc>
                <a:spcPct val="100000"/>
              </a:lnSpc>
              <a:buNone/>
            </a:pPr>
            <a:r>
              <a:rPr lang="ru-RU" b="0" i="0" u="none" strike="noStrike" baseline="0" dirty="0">
                <a:solidFill>
                  <a:schemeClr val="tx1"/>
                </a:solidFill>
                <a:latin typeface="Calibri"/>
              </a:rPr>
              <a:t>Система управления поочередно отпирает группы тиристоров и подключает статорные обмотки двигателя к питающей сети. </a:t>
            </a:r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04775" y="1914525"/>
            <a:ext cx="4032250" cy="313531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Заголовок 4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7467600" cy="1143000"/>
          </a:xfrm>
          <a:prstGeom prst="rect">
            <a:avLst/>
          </a:prstGeom>
          <a:noFill/>
        </p:spPr>
        <p:txBody>
          <a:bodyPr wrap="square" anchor="b"/>
          <a:lstStyle>
            <a:lvl1pPr lvl="0">
              <a:defRPr/>
            </a:lvl1pPr>
          </a:lstStyle>
          <a:p>
            <a:pPr lvl="0" algn="ctr"/>
            <a:r>
              <a:rPr lang="ru-RU" dirty="0">
                <a:solidFill>
                  <a:srgbClr val="002060"/>
                </a:solidFill>
              </a:rPr>
              <a:t>Принципы устройства частотного преобразователя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 b="8160"/>
          <a:stretch>
            <a:fillRect/>
          </a:stretch>
        </p:blipFill>
        <p:spPr>
          <a:xfrm>
            <a:off x="177800" y="4006850"/>
            <a:ext cx="2857500" cy="214312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55600" y="1568450"/>
            <a:ext cx="8143875" cy="646112"/>
          </a:xfrm>
          <a:prstGeom prst="rect">
            <a:avLst/>
          </a:prstGeom>
          <a:noFill/>
        </p:spPr>
        <p:txBody>
          <a:bodyPr wrap="square" anchor="t"/>
          <a:lstStyle>
            <a:lvl1pPr lvl="0">
              <a:defRPr/>
            </a:lvl1pPr>
          </a:lstStyle>
          <a:p>
            <a:pPr lvl="0"/>
            <a:r>
              <a:rPr lang="ru-RU" dirty="0"/>
              <a:t>Частота выходного напряжения не может быть равна или выше частоты питающей сети. Она находится в диапазоне от 0 до 30 Гц.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55600" y="2212975"/>
            <a:ext cx="8499475" cy="1752600"/>
          </a:xfrm>
          <a:prstGeom prst="rect">
            <a:avLst/>
          </a:prstGeom>
          <a:noFill/>
        </p:spPr>
        <p:txBody>
          <a:bodyPr wrap="square" anchor="t"/>
          <a:lstStyle>
            <a:lvl1pPr lvl="0">
              <a:defRPr/>
            </a:lvl1pPr>
          </a:lstStyle>
          <a:p>
            <a:pPr lvl="0" algn="just"/>
            <a:r>
              <a:rPr lang="ru-RU" dirty="0"/>
              <a:t>Как следствие малый диапазон управления частоты вращения двигателя (не более 1 : 10). Это ограничение не позволяет применять такие преобразователи в современных частотно регулируемых приводах с широким диапазоном регулирования технологических параметров. Использование не запираемых тиристоров требует относительно сложных систем управления, которые увеличивают стоимость преобразователя.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035300" y="3959225"/>
            <a:ext cx="5654675" cy="2862262"/>
          </a:xfrm>
          <a:prstGeom prst="rect">
            <a:avLst/>
          </a:prstGeom>
          <a:noFill/>
        </p:spPr>
        <p:txBody>
          <a:bodyPr wrap="square" anchor="t"/>
          <a:lstStyle>
            <a:lvl1pPr lvl="0">
              <a:defRPr/>
            </a:lvl1pPr>
          </a:lstStyle>
          <a:p>
            <a:pPr lvl="0"/>
            <a:r>
              <a:rPr lang="ru-RU" dirty="0"/>
              <a:t>«Резаная» синусоида на выходе преобразователя вызывает: </a:t>
            </a:r>
          </a:p>
          <a:p>
            <a:pPr lvl="0"/>
            <a:r>
              <a:rPr lang="ru-RU" dirty="0"/>
              <a:t>1. дополнительные потери в электрическом двигателе, </a:t>
            </a:r>
          </a:p>
          <a:p>
            <a:pPr lvl="0"/>
            <a:r>
              <a:rPr lang="ru-RU" dirty="0"/>
              <a:t>2. перегрев электрической машины, </a:t>
            </a:r>
          </a:p>
          <a:p>
            <a:pPr lvl="0"/>
            <a:r>
              <a:rPr lang="ru-RU" dirty="0"/>
              <a:t>3. снижение момента, </a:t>
            </a:r>
          </a:p>
          <a:p>
            <a:pPr lvl="0"/>
            <a:r>
              <a:rPr lang="ru-RU" dirty="0"/>
              <a:t>4. очень сильные помехи в питающей сети. Применение компенсирующих устройств приводит к повышению стоимости, массы, габаритов, понижению к.п.д. системы в целом.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68325" y="139700"/>
            <a:ext cx="8072437" cy="954087"/>
          </a:xfrm>
          <a:prstGeom prst="rect">
            <a:avLst/>
          </a:prstGeom>
          <a:noFill/>
        </p:spPr>
        <p:txBody>
          <a:bodyPr wrap="square" anchor="t"/>
          <a:lstStyle>
            <a:lvl1pPr lvl="0">
              <a:defRPr/>
            </a:lvl1pPr>
          </a:lstStyle>
          <a:p>
            <a:pPr lvl="0" algn="ctr"/>
            <a:r>
              <a:rPr lang="ru-RU" sz="2800">
                <a:solidFill>
                  <a:srgbClr val="002060"/>
                </a:solidFill>
                <a:latin typeface="Arial"/>
              </a:rPr>
              <a:t>Недостатки преобразователей </a:t>
            </a:r>
          </a:p>
          <a:p>
            <a:pPr lvl="0" algn="ctr"/>
            <a:r>
              <a:rPr lang="ru-RU" sz="2800">
                <a:solidFill>
                  <a:srgbClr val="002060"/>
                </a:solidFill>
                <a:latin typeface="Arial"/>
              </a:rPr>
              <a:t>с непосредственной связью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1350" y="1631950"/>
            <a:ext cx="7642225" cy="458470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/>
          <a:lstStyle>
            <a:lvl1pPr lvl="0">
              <a:defRPr/>
            </a:lvl1pPr>
          </a:lstStyle>
          <a:p>
            <a:pPr marL="0" lvl="0" indent="450850" algn="just">
              <a:lnSpc>
                <a:spcPct val="100000"/>
              </a:lnSpc>
              <a:buNone/>
            </a:pPr>
            <a:r>
              <a:rPr lang="ru-RU" b="0" i="0" u="none" strike="noStrike" baseline="0" dirty="0">
                <a:solidFill>
                  <a:schemeClr val="tx1"/>
                </a:solidFill>
                <a:latin typeface="Calibri"/>
              </a:rPr>
              <a:t>Наряду с перечисленными недостатками преобразователей с непосредственной связью, они имеют определенные достоинства. К ним относятся: </a:t>
            </a:r>
          </a:p>
          <a:p>
            <a:pPr marL="0" lvl="0" indent="450850" algn="just">
              <a:lnSpc>
                <a:spcPct val="100000"/>
              </a:lnSpc>
              <a:buFont typeface="Century Schoolbook"/>
              <a:buAutoNum type="arabicPeriod"/>
            </a:pPr>
            <a:r>
              <a:rPr lang="ru-RU" b="0" i="0" u="none" strike="noStrike" baseline="0" dirty="0">
                <a:solidFill>
                  <a:schemeClr val="tx1"/>
                </a:solidFill>
                <a:latin typeface="Calibri"/>
              </a:rPr>
              <a:t> практически самый высокий КПД относительно других преобразователей (98,5% и выше), </a:t>
            </a:r>
          </a:p>
          <a:p>
            <a:pPr marL="0" lvl="0" indent="450850" algn="just">
              <a:lnSpc>
                <a:spcPct val="100000"/>
              </a:lnSpc>
              <a:buFont typeface="Century Schoolbook"/>
              <a:buAutoNum type="arabicPeriod"/>
            </a:pPr>
            <a:r>
              <a:rPr lang="ru-RU" b="0" i="0" u="none" strike="noStrike" baseline="0" dirty="0">
                <a:solidFill>
                  <a:schemeClr val="tx1"/>
                </a:solidFill>
                <a:latin typeface="Calibri"/>
              </a:rPr>
              <a:t> способность работать с большими напряжениями и токами, что делает возможным их использование в мощных высоковольтных приводах,</a:t>
            </a:r>
          </a:p>
          <a:p>
            <a:pPr marL="0" lvl="0" indent="450850" algn="just">
              <a:lnSpc>
                <a:spcPct val="100000"/>
              </a:lnSpc>
              <a:buFont typeface="Century Schoolbook"/>
              <a:buAutoNum type="arabicPeriod"/>
            </a:pPr>
            <a:r>
              <a:rPr lang="ru-RU" b="0" i="0" u="none" strike="noStrike" baseline="0" dirty="0">
                <a:solidFill>
                  <a:schemeClr val="tx1"/>
                </a:solidFill>
                <a:latin typeface="Calibri"/>
              </a:rPr>
              <a:t> относительная дешевизна, несмотря на увеличение абсолютной стоимости за счет схем управления и дополнительного оборудования.</a:t>
            </a:r>
          </a:p>
          <a:p>
            <a:pPr marL="0" lvl="0" indent="450850" algn="just">
              <a:lnSpc>
                <a:spcPct val="100000"/>
              </a:lnSpc>
              <a:buNone/>
            </a:pPr>
            <a:r>
              <a:rPr lang="ru-RU" b="0" i="0" u="none" strike="noStrike" baseline="0" dirty="0">
                <a:solidFill>
                  <a:schemeClr val="tx1"/>
                </a:solidFill>
                <a:latin typeface="Calibri"/>
              </a:rPr>
              <a:t> Подобные схемы преобразователей используются в старых приводах и новые конструкции их практически не разрабатываются.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68325" y="139700"/>
            <a:ext cx="8072437" cy="954087"/>
          </a:xfrm>
          <a:prstGeom prst="rect">
            <a:avLst/>
          </a:prstGeom>
          <a:noFill/>
        </p:spPr>
        <p:txBody>
          <a:bodyPr wrap="square" anchor="t"/>
          <a:lstStyle>
            <a:lvl1pPr lvl="0">
              <a:defRPr/>
            </a:lvl1pPr>
          </a:lstStyle>
          <a:p>
            <a:pPr lvl="0" algn="ctr"/>
            <a:r>
              <a:rPr lang="ru-RU" sz="2800" dirty="0">
                <a:solidFill>
                  <a:srgbClr val="002060"/>
                </a:solidFill>
                <a:latin typeface="Arial"/>
              </a:rPr>
              <a:t>Достоинства преобразователей </a:t>
            </a:r>
          </a:p>
          <a:p>
            <a:pPr lvl="0" algn="ctr"/>
            <a:r>
              <a:rPr lang="ru-RU" sz="2800" dirty="0">
                <a:solidFill>
                  <a:srgbClr val="002060"/>
                </a:solidFill>
                <a:latin typeface="Arial"/>
              </a:rPr>
              <a:t>с непосредственной связью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320675" y="260350"/>
            <a:ext cx="7467600" cy="796925"/>
          </a:xfrm>
          <a:prstGeom prst="rect">
            <a:avLst/>
          </a:prstGeom>
          <a:noFill/>
        </p:spPr>
        <p:txBody>
          <a:bodyPr wrap="square" anchor="b"/>
          <a:lstStyle>
            <a:lvl1pPr lvl="0">
              <a:defRPr/>
            </a:lvl1pPr>
          </a:lstStyle>
          <a:p>
            <a:pPr lvl="0" algn="ctr"/>
            <a:r>
              <a:rPr lang="ru-RU">
                <a:solidFill>
                  <a:srgbClr val="002060"/>
                </a:solidFill>
              </a:rPr>
              <a:t>Заключение 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7467600" cy="4873625"/>
          </a:xfrm>
          <a:prstGeom prst="rect">
            <a:avLst/>
          </a:prstGeom>
          <a:noFill/>
        </p:spPr>
        <p:txBody>
          <a:bodyPr wrap="square" anchor="t"/>
          <a:lstStyle>
            <a:lvl1pPr lvl="0">
              <a:defRPr/>
            </a:lvl1pPr>
          </a:lstStyle>
          <a:p>
            <a:pPr marL="0" lvl="0" indent="0">
              <a:buNone/>
            </a:pPr>
            <a:r>
              <a:rPr lang="ru-RU" sz="1800" dirty="0"/>
              <a:t>Частотные преобразователи разных типов широко вошли в современную индустрию. На какое предприятие не попади, практически везде используются те или иные  частотные преобразователи. В зависимости от выполняемых работ используются частотные преобразователи с разными набором функционала. За счет того, что они имеют большое КПД при малых затратах они делают производственные работы более выгодными в финансовом и </a:t>
            </a:r>
            <a:r>
              <a:rPr lang="ru-RU" sz="1800" dirty="0" err="1"/>
              <a:t>энергозатратном</a:t>
            </a:r>
            <a:r>
              <a:rPr lang="ru-RU" sz="1800" dirty="0"/>
              <a:t> плане!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536575" y="260350"/>
            <a:ext cx="7467600" cy="866775"/>
          </a:xfrm>
          <a:prstGeom prst="rect">
            <a:avLst/>
          </a:prstGeom>
          <a:noFill/>
        </p:spPr>
        <p:txBody>
          <a:bodyPr wrap="square" anchor="b"/>
          <a:lstStyle>
            <a:lvl1pPr lvl="0">
              <a:defRPr/>
            </a:lvl1pPr>
          </a:lstStyle>
          <a:p>
            <a:pPr lvl="0" algn="ctr"/>
            <a:r>
              <a:rPr lang="ru-RU" sz="3200" dirty="0">
                <a:solidFill>
                  <a:srgbClr val="2F9D44"/>
                </a:solidFill>
              </a:rPr>
              <a:t>Преобразователь частоты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7467600" cy="4873625"/>
          </a:xfrm>
          <a:prstGeom prst="rect">
            <a:avLst/>
          </a:prstGeom>
          <a:noFill/>
        </p:spPr>
        <p:txBody>
          <a:bodyPr wrap="square" anchor="t">
            <a:normAutofit/>
          </a:bodyPr>
          <a:lstStyle>
            <a:lvl1pPr lvl="0">
              <a:defRPr/>
            </a:lvl1pPr>
          </a:lstStyle>
          <a:p>
            <a:pPr lvl="0">
              <a:buClr>
                <a:srgbClr val="002060"/>
              </a:buClr>
              <a:buFont typeface="Arial"/>
              <a:buChar char="•"/>
            </a:pPr>
            <a:r>
              <a:rPr lang="ru-RU" sz="2000" dirty="0">
                <a:solidFill>
                  <a:schemeClr val="tx1">
                    <a:lumMod val="95000"/>
                  </a:schemeClr>
                </a:solidFill>
              </a:rPr>
              <a:t> </a:t>
            </a:r>
            <a:r>
              <a:rPr lang="ru-RU" sz="1800" dirty="0">
                <a:solidFill>
                  <a:schemeClr val="tx1">
                    <a:lumMod val="95000"/>
                  </a:schemeClr>
                </a:solidFill>
              </a:rPr>
              <a:t>Преобразователь частоты     ( частотно-регулируемый электропривод) представляет из себя статистическое устройство, предназначенное </a:t>
            </a:r>
            <a:r>
              <a:rPr lang="ru-RU" sz="1800" dirty="0">
                <a:solidFill>
                  <a:srgbClr val="C00000"/>
                </a:solidFill>
              </a:rPr>
              <a:t>для изменения скорости вращения асинхронных электродвигателей переменного тока</a:t>
            </a:r>
            <a:r>
              <a:rPr sz="1800" dirty="0">
                <a:solidFill>
                  <a:srgbClr val="C00000"/>
                </a:solidFill>
              </a:rPr>
              <a:t>.</a:t>
            </a:r>
          </a:p>
          <a:p>
            <a:pPr lvl="0">
              <a:buClr>
                <a:srgbClr val="002060"/>
              </a:buClr>
              <a:buFont typeface="Arial"/>
              <a:buChar char="•"/>
            </a:pPr>
            <a:r>
              <a:rPr sz="1800" dirty="0"/>
              <a:t> </a:t>
            </a:r>
            <a:r>
              <a:rPr lang="ru-RU" sz="1800" dirty="0"/>
              <a:t>Преобразователь частоты преобразует </a:t>
            </a:r>
            <a:r>
              <a:rPr lang="ru-RU" sz="1800" dirty="0">
                <a:solidFill>
                  <a:srgbClr val="C00000"/>
                </a:solidFill>
              </a:rPr>
              <a:t>напряжение одной частоты на другую с управляемым напряжением и частотой.</a:t>
            </a:r>
            <a:r>
              <a:rPr lang="ru-RU" sz="18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1800" dirty="0"/>
              <a:t>Устроенный на полупроводниках преобразователь частоты называют еще статическим преобразователь частоты, потому что первоначально преобразователи частоты были электромашинные, т.е. нестатическими. Преобразователи частоты бывают двух видов: </a:t>
            </a:r>
          </a:p>
          <a:p>
            <a:pPr lvl="0">
              <a:buClr>
                <a:srgbClr val="002060"/>
              </a:buClr>
              <a:buFont typeface="Arial"/>
              <a:buChar char="•"/>
            </a:pPr>
            <a:r>
              <a:rPr lang="ru-RU" sz="1800" i="1" dirty="0"/>
              <a:t>преобразователь частоты с промежуточным звеном постоянного тока</a:t>
            </a:r>
          </a:p>
          <a:p>
            <a:pPr lvl="0">
              <a:buClr>
                <a:srgbClr val="002060"/>
              </a:buClr>
              <a:buFont typeface="Arial"/>
              <a:buChar char="•"/>
            </a:pPr>
            <a:r>
              <a:rPr lang="ru-RU" sz="1800" i="1" dirty="0"/>
              <a:t> преобразователь частоты непосредственный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7467600" cy="1143000"/>
          </a:xfrm>
          <a:prstGeom prst="rect">
            <a:avLst/>
          </a:prstGeom>
          <a:noFill/>
        </p:spPr>
        <p:txBody>
          <a:bodyPr wrap="square" anchor="b"/>
          <a:lstStyle>
            <a:lvl1pPr lvl="0">
              <a:defRPr/>
            </a:lvl1pPr>
          </a:lstStyle>
          <a:p>
            <a:pPr lvl="0"/>
            <a:r>
              <a:rPr lang="ru-RU" sz="3600">
                <a:solidFill>
                  <a:srgbClr val="00B0F0"/>
                </a:solidFill>
              </a:rPr>
              <a:t>Характеристики 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94275"/>
          </a:xfrm>
          <a:prstGeom prst="rect">
            <a:avLst/>
          </a:prstGeom>
          <a:noFill/>
        </p:spPr>
        <p:txBody>
          <a:bodyPr wrap="square" anchor="t"/>
          <a:lstStyle>
            <a:lvl1pPr lvl="0">
              <a:defRPr/>
            </a:lvl1pPr>
          </a:lstStyle>
          <a:p>
            <a:pPr marL="339725" lvl="0" indent="0">
              <a:buNone/>
            </a:pPr>
            <a:r>
              <a:rPr lang="ru-RU" sz="1800" b="1" dirty="0">
                <a:solidFill>
                  <a:srgbClr val="002060"/>
                </a:solidFill>
                <a:latin typeface="Arial"/>
              </a:rPr>
              <a:t>Преобразователь частоты должен иметь</a:t>
            </a:r>
            <a:r>
              <a:rPr lang="ru-RU" sz="1800" dirty="0"/>
              <a:t>: </a:t>
            </a:r>
          </a:p>
          <a:p>
            <a:pPr marL="339725" lvl="0">
              <a:buClr>
                <a:srgbClr val="002060"/>
              </a:buClr>
              <a:buFont typeface="Arial"/>
              <a:buChar char="•"/>
            </a:pPr>
            <a:r>
              <a:rPr lang="ru-RU" sz="1800" dirty="0">
                <a:solidFill>
                  <a:schemeClr val="tx1">
                    <a:lumMod val="95000"/>
                  </a:schemeClr>
                </a:solidFill>
              </a:rPr>
              <a:t>требуемое входное и выходное напряжение и мощность </a:t>
            </a:r>
          </a:p>
          <a:p>
            <a:pPr marL="339725" lvl="0">
              <a:buClr>
                <a:srgbClr val="002060"/>
              </a:buClr>
              <a:buFont typeface="Arial"/>
              <a:buChar char="•"/>
            </a:pPr>
            <a:r>
              <a:rPr lang="ru-RU" sz="1800" dirty="0">
                <a:solidFill>
                  <a:schemeClr val="tx1">
                    <a:lumMod val="95000"/>
                  </a:schemeClr>
                </a:solidFill>
              </a:rPr>
              <a:t>максимальный и не зависимый от нагрузки КПД</a:t>
            </a:r>
          </a:p>
          <a:p>
            <a:pPr marL="339725" lvl="0">
              <a:buClr>
                <a:srgbClr val="002060"/>
              </a:buClr>
              <a:buFont typeface="Arial"/>
              <a:buChar char="•"/>
            </a:pPr>
            <a:r>
              <a:rPr lang="ru-RU" sz="1800" dirty="0">
                <a:solidFill>
                  <a:schemeClr val="tx1">
                    <a:lumMod val="95000"/>
                  </a:schemeClr>
                </a:solidFill>
              </a:rPr>
              <a:t> близкое к синусоидальному выходное напряжение </a:t>
            </a:r>
          </a:p>
          <a:p>
            <a:pPr marL="339725" lvl="0">
              <a:buClr>
                <a:srgbClr val="002060"/>
              </a:buClr>
              <a:buFont typeface="Arial"/>
              <a:buChar char="•"/>
            </a:pPr>
            <a:r>
              <a:rPr lang="ru-RU" sz="1800" dirty="0">
                <a:solidFill>
                  <a:schemeClr val="tx1">
                    <a:lumMod val="95000"/>
                  </a:schemeClr>
                </a:solidFill>
              </a:rPr>
              <a:t>возможность регулировать выходное напряжение и частоту в больших пределах </a:t>
            </a:r>
          </a:p>
          <a:p>
            <a:pPr marL="339725" lvl="0">
              <a:buClr>
                <a:srgbClr val="002060"/>
              </a:buClr>
              <a:buFont typeface="Arial"/>
              <a:buChar char="•"/>
            </a:pPr>
            <a:r>
              <a:rPr lang="ru-RU" sz="1800" dirty="0">
                <a:solidFill>
                  <a:schemeClr val="tx1">
                    <a:lumMod val="95000"/>
                  </a:schemeClr>
                </a:solidFill>
              </a:rPr>
              <a:t>требуемую степень защиты корпуса </a:t>
            </a:r>
          </a:p>
          <a:p>
            <a:pPr marL="339725" lvl="0">
              <a:buClr>
                <a:srgbClr val="002060"/>
              </a:buClr>
              <a:buFont typeface="Arial"/>
              <a:buChar char="•"/>
            </a:pPr>
            <a:r>
              <a:rPr lang="ru-RU" sz="1800" dirty="0">
                <a:solidFill>
                  <a:schemeClr val="tx1">
                    <a:lumMod val="95000"/>
                  </a:schemeClr>
                </a:solidFill>
              </a:rPr>
              <a:t>низкий электромагнитный и акустический шум </a:t>
            </a:r>
          </a:p>
          <a:p>
            <a:pPr marL="339725" lvl="0">
              <a:buClr>
                <a:srgbClr val="002060"/>
              </a:buClr>
              <a:buFont typeface="Arial"/>
              <a:buChar char="•"/>
            </a:pPr>
            <a:r>
              <a:rPr lang="ru-RU" sz="1800" dirty="0">
                <a:solidFill>
                  <a:schemeClr val="tx1">
                    <a:lumMod val="95000"/>
                  </a:schemeClr>
                </a:solidFill>
              </a:rPr>
              <a:t>большую надежность и срок работы </a:t>
            </a:r>
          </a:p>
          <a:p>
            <a:pPr marL="339725" lvl="0" indent="0">
              <a:buNone/>
            </a:pPr>
            <a:r>
              <a:rPr lang="ru-RU" sz="1800" b="1" dirty="0">
                <a:solidFill>
                  <a:srgbClr val="002060"/>
                </a:solidFill>
                <a:latin typeface="Arial"/>
              </a:rPr>
              <a:t>Кроме того они должны</a:t>
            </a:r>
            <a:r>
              <a:rPr lang="ru-RU" sz="1800" dirty="0"/>
              <a:t>: </a:t>
            </a:r>
          </a:p>
          <a:p>
            <a:pPr marL="339725" lvl="0">
              <a:buClr>
                <a:srgbClr val="002060"/>
              </a:buClr>
              <a:buFont typeface="Arial"/>
              <a:buChar char="•"/>
            </a:pPr>
            <a:r>
              <a:rPr lang="ru-RU" sz="1800" dirty="0">
                <a:solidFill>
                  <a:schemeClr val="tx1">
                    <a:lumMod val="95000"/>
                  </a:schemeClr>
                </a:solidFill>
              </a:rPr>
              <a:t>работать параллельно </a:t>
            </a:r>
          </a:p>
          <a:p>
            <a:pPr marL="339725" lvl="0">
              <a:buClr>
                <a:srgbClr val="002060"/>
              </a:buClr>
              <a:buFont typeface="Arial"/>
              <a:buChar char="•"/>
            </a:pPr>
            <a:r>
              <a:rPr lang="ru-RU" sz="1800" dirty="0">
                <a:solidFill>
                  <a:schemeClr val="tx1">
                    <a:lumMod val="95000"/>
                  </a:schemeClr>
                </a:solidFill>
              </a:rPr>
              <a:t>работать на холостом ходу </a:t>
            </a:r>
          </a:p>
          <a:p>
            <a:pPr marL="339725" lvl="0">
              <a:buClr>
                <a:srgbClr val="002060"/>
              </a:buClr>
              <a:buFont typeface="Arial"/>
              <a:buChar char="•"/>
            </a:pPr>
            <a:r>
              <a:rPr lang="ru-RU" sz="1800" dirty="0">
                <a:solidFill>
                  <a:schemeClr val="tx1">
                    <a:lumMod val="95000"/>
                  </a:schemeClr>
                </a:solidFill>
              </a:rPr>
              <a:t>иметь простое использование и обслуживание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57200" y="2670175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 anchor="ctr"/>
          <a:lstStyle>
            <a:lvl1pPr lvl="0">
              <a:defRPr/>
            </a:lvl1pPr>
          </a:lstStyle>
          <a:p>
            <a:pPr marL="0" lvl="0" indent="0" algn="l">
              <a:lnSpc>
                <a:spcPct val="100000"/>
              </a:lnSpc>
              <a:buNone/>
            </a:pPr>
            <a:r>
              <a:t/>
            </a:r>
            <a:br/>
            <a:endParaRPr/>
          </a:p>
        </p:txBody>
      </p:sp>
      <p:sp>
        <p:nvSpPr>
          <p:cNvPr id="5" name="Прямоугольник 4"/>
          <p:cNvSpPr/>
          <p:nvPr/>
        </p:nvSpPr>
        <p:spPr>
          <a:xfrm>
            <a:off x="457200" y="2670175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 anchor="ctr"/>
          <a:lstStyle>
            <a:lvl1pPr lvl="0">
              <a:defRPr/>
            </a:lvl1pPr>
          </a:lstStyle>
          <a:p>
            <a:pPr marL="0" lvl="0" indent="0" algn="l">
              <a:lnSpc>
                <a:spcPct val="100000"/>
              </a:lnSpc>
              <a:buNone/>
            </a:pPr>
            <a:r>
              <a:t/>
            </a:r>
            <a:br/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7467600" cy="1143000"/>
          </a:xfrm>
          <a:prstGeom prst="rect">
            <a:avLst/>
          </a:prstGeom>
          <a:noFill/>
        </p:spPr>
        <p:txBody>
          <a:bodyPr wrap="square" anchor="b">
            <a:normAutofit fontScale="90000"/>
          </a:bodyPr>
          <a:lstStyle>
            <a:lvl1pPr lvl="0">
              <a:defRPr/>
            </a:lvl1pPr>
          </a:lstStyle>
          <a:p>
            <a:pPr lvl="0" algn="ctr"/>
            <a:r>
              <a:rPr lang="ru-RU" sz="3600">
                <a:solidFill>
                  <a:srgbClr val="2F9D44"/>
                </a:solidFill>
              </a:rPr>
              <a:t>Достоинства преобразователя частоты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609600" y="1482725"/>
            <a:ext cx="7127875" cy="273526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22275" y="4435475"/>
            <a:ext cx="7920037" cy="2060575"/>
          </a:xfrm>
          <a:prstGeom prst="rect">
            <a:avLst/>
          </a:prstGeom>
          <a:noFill/>
        </p:spPr>
        <p:txBody>
          <a:bodyPr wrap="square" anchor="t"/>
          <a:lstStyle>
            <a:lvl1pPr lvl="0">
              <a:defRPr/>
            </a:lvl1pPr>
          </a:lstStyle>
          <a:p>
            <a:pPr lvl="0"/>
            <a:r>
              <a:rPr sz="1600" dirty="0"/>
              <a:t>1. </a:t>
            </a:r>
            <a:r>
              <a:rPr lang="ru-RU" sz="1600" dirty="0"/>
              <a:t>Независимость выходной частоты </a:t>
            </a:r>
            <a:r>
              <a:rPr sz="1600" dirty="0"/>
              <a:t>f</a:t>
            </a:r>
            <a:r>
              <a:rPr lang="ru-RU" sz="1600" dirty="0" err="1"/>
              <a:t>вых</a:t>
            </a:r>
            <a:r>
              <a:rPr sz="1600" dirty="0"/>
              <a:t> </a:t>
            </a:r>
            <a:r>
              <a:rPr lang="ru-RU" sz="1600" dirty="0"/>
              <a:t>(инвертор) от входной частоты </a:t>
            </a:r>
          </a:p>
          <a:p>
            <a:pPr lvl="0"/>
            <a:r>
              <a:rPr sz="1600" dirty="0"/>
              <a:t>f</a:t>
            </a:r>
            <a:r>
              <a:rPr lang="ru-RU" sz="1600" dirty="0"/>
              <a:t>с (сеть). </a:t>
            </a:r>
          </a:p>
          <a:p>
            <a:pPr lvl="0"/>
            <a:r>
              <a:rPr lang="ru-RU" sz="1600" dirty="0"/>
              <a:t>Теоретически можно обеспечить любую по величине частоту. </a:t>
            </a:r>
          </a:p>
          <a:p>
            <a:pPr lvl="0"/>
            <a:r>
              <a:rPr sz="1600" dirty="0"/>
              <a:t>2. </a:t>
            </a:r>
            <a:r>
              <a:rPr lang="ru-RU" sz="1600" dirty="0"/>
              <a:t>Частота ограничивается свойствами </a:t>
            </a:r>
            <a:r>
              <a:rPr lang="ru-RU" sz="1600" i="1" dirty="0"/>
              <a:t>ключей</a:t>
            </a:r>
            <a:r>
              <a:rPr lang="ru-RU" sz="1600" dirty="0"/>
              <a:t> инвертора</a:t>
            </a:r>
            <a:r>
              <a:rPr sz="1600" dirty="0"/>
              <a:t>. </a:t>
            </a:r>
            <a:r>
              <a:rPr lang="ru-RU" sz="1600" dirty="0"/>
              <a:t>И по быстродействию (предельные частоты переключений). </a:t>
            </a:r>
          </a:p>
          <a:p>
            <a:pPr lvl="0"/>
            <a:r>
              <a:rPr sz="1600" dirty="0"/>
              <a:t>3. </a:t>
            </a:r>
            <a:r>
              <a:rPr lang="ru-RU" sz="1600" dirty="0"/>
              <a:t>Простота обеспечения регулирования напряжения (выпрямитель) и выходной частоты (инвертор), особенно при применении полностью управляемых полупроводниковых ключей в инверторе.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536575" y="330200"/>
            <a:ext cx="7467600" cy="1660525"/>
          </a:xfrm>
          <a:prstGeom prst="rect">
            <a:avLst/>
          </a:prstGeom>
          <a:noFill/>
        </p:spPr>
        <p:txBody>
          <a:bodyPr wrap="square" anchor="b"/>
          <a:lstStyle>
            <a:lvl1pPr lvl="0">
              <a:defRPr/>
            </a:lvl1pPr>
          </a:lstStyle>
          <a:p>
            <a:pPr lvl="0" algn="ctr"/>
            <a:r>
              <a:rPr lang="ru-RU" sz="2800">
                <a:solidFill>
                  <a:srgbClr val="006699"/>
                </a:solidFill>
              </a:rPr>
              <a:t>Устройства плавного регулирования частоты вращения двигателей в насосных агрегатах (Устройства плавного пуска)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177800" y="1987550"/>
            <a:ext cx="8064500" cy="4391025"/>
          </a:xfrm>
          <a:prstGeom prst="rect">
            <a:avLst/>
          </a:prstGeom>
          <a:noFill/>
        </p:spPr>
        <p:txBody>
          <a:bodyPr wrap="square" anchor="t">
            <a:normAutofit fontScale="92000"/>
          </a:bodyPr>
          <a:lstStyle>
            <a:lvl1pPr lvl="0">
              <a:defRPr/>
            </a:lvl1pPr>
          </a:lstStyle>
          <a:p>
            <a:pPr marL="339725" lvl="0" indent="-457200">
              <a:buNone/>
            </a:pPr>
            <a:r>
              <a:rPr lang="ru-RU" sz="2000" dirty="0"/>
              <a:t>Применение устройств плавного регулирования частоты вращения двигателей в насосных агрегатах, помимо экономии электроэнергии, дает ряд дополнительных преимуществ, а именно: </a:t>
            </a:r>
          </a:p>
          <a:p>
            <a:pPr lvl="0">
              <a:buClr>
                <a:srgbClr val="002060"/>
              </a:buClr>
              <a:buFont typeface="Arial"/>
              <a:buChar char="•"/>
            </a:pPr>
            <a:r>
              <a:rPr lang="ru-RU" sz="2000" dirty="0"/>
              <a:t>плавный пуск и остановка двигателя исключает вредное воздействие переходных процессов (типа гидравлический удар) в напорных трубопроводах и технологическом оборудовании; </a:t>
            </a:r>
          </a:p>
          <a:p>
            <a:pPr lvl="0">
              <a:buClr>
                <a:srgbClr val="002060"/>
              </a:buClr>
              <a:buFont typeface="Arial"/>
              <a:buChar char="•"/>
            </a:pPr>
            <a:r>
              <a:rPr lang="ru-RU" sz="2000" dirty="0"/>
              <a:t>пуск двигателя осуществляется при токах, ограниченных на уровне номинального значения, что повышает долговечность двигателя, снижает требования к мощности питающей сети и мощности коммутирующей аппаратуры; </a:t>
            </a:r>
          </a:p>
          <a:p>
            <a:pPr lvl="0">
              <a:buClr>
                <a:srgbClr val="002060"/>
              </a:buClr>
              <a:buFont typeface="Arial"/>
              <a:buChar char="•"/>
            </a:pPr>
            <a:r>
              <a:rPr lang="ru-RU" sz="2000" dirty="0"/>
              <a:t>возможна модернизация действующих технологических агрегатов без замены насосного оборудования и практически без перерывов в его работе.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7467600" cy="1143000"/>
          </a:xfrm>
          <a:prstGeom prst="rect">
            <a:avLst/>
          </a:prstGeom>
          <a:noFill/>
        </p:spPr>
        <p:txBody>
          <a:bodyPr wrap="square" anchor="b"/>
          <a:lstStyle>
            <a:lvl1pPr lvl="0">
              <a:defRPr/>
            </a:lvl1pPr>
          </a:lstStyle>
          <a:p>
            <a:pPr lvl="0" algn="ctr"/>
            <a:r>
              <a:rPr lang="ru-RU" sz="3200" dirty="0">
                <a:solidFill>
                  <a:srgbClr val="0070C0"/>
                </a:solidFill>
              </a:rPr>
              <a:t>Управление выходным напряжением и частотой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7467600" cy="4873625"/>
          </a:xfrm>
          <a:prstGeom prst="rect">
            <a:avLst/>
          </a:prstGeom>
          <a:noFill/>
        </p:spPr>
        <p:txBody>
          <a:bodyPr wrap="square" anchor="t">
            <a:noAutofit/>
          </a:bodyPr>
          <a:lstStyle>
            <a:lvl1pPr lvl="0">
              <a:defRPr/>
            </a:lvl1pPr>
          </a:lstStyle>
          <a:p>
            <a:pPr marL="339725" lvl="0" indent="-457200">
              <a:buNone/>
            </a:pPr>
            <a:r>
              <a:rPr lang="ru-RU" sz="1600" dirty="0">
                <a:solidFill>
                  <a:schemeClr val="tx1">
                    <a:lumMod val="95000"/>
                  </a:schemeClr>
                </a:solidFill>
              </a:rPr>
              <a:t>Если асинхронный двигатель не питается от преобразователя частоты, то надо обеспечить, чтобы магнитная индукция в воздушном зазоре двигателя осталась неизменной независимо от частоты. Также надо следить, чтобы ток статора не превышал номинального. Такое управление называют</a:t>
            </a:r>
            <a:r>
              <a:rPr lang="ru-RU" sz="1600" dirty="0">
                <a:solidFill>
                  <a:srgbClr val="CCFF99"/>
                </a:solidFill>
              </a:rPr>
              <a:t> </a:t>
            </a:r>
            <a:r>
              <a:rPr lang="ru-RU" sz="1600" b="1" i="1" dirty="0">
                <a:solidFill>
                  <a:srgbClr val="A50021"/>
                </a:solidFill>
              </a:rPr>
              <a:t>управление с постоянным магнитным потоком</a:t>
            </a:r>
            <a:r>
              <a:rPr lang="ru-RU" sz="1600" dirty="0">
                <a:solidFill>
                  <a:srgbClr val="A50021"/>
                </a:solidFill>
              </a:rPr>
              <a:t>. </a:t>
            </a:r>
          </a:p>
          <a:p>
            <a:pPr marL="339725" lvl="0" indent="-457200">
              <a:buNone/>
            </a:pPr>
            <a:r>
              <a:rPr lang="ru-RU" sz="1600" dirty="0">
                <a:solidFill>
                  <a:schemeClr val="tx1">
                    <a:lumMod val="95000"/>
                  </a:schemeClr>
                </a:solidFill>
              </a:rPr>
              <a:t>Преобразователь частоты преобразует входное напряжение </a:t>
            </a:r>
            <a:r>
              <a:rPr lang="ru-RU" sz="1600" i="1" dirty="0">
                <a:solidFill>
                  <a:schemeClr val="tx1">
                    <a:lumMod val="95000"/>
                  </a:schemeClr>
                </a:solidFill>
              </a:rPr>
              <a:t>220В/380В</a:t>
            </a:r>
            <a:r>
              <a:rPr lang="ru-RU" sz="1600" dirty="0">
                <a:solidFill>
                  <a:schemeClr val="tx1">
                    <a:lumMod val="95000"/>
                  </a:schemeClr>
                </a:solidFill>
              </a:rPr>
              <a:t> частотой </a:t>
            </a:r>
            <a:r>
              <a:rPr lang="ru-RU" sz="1600" i="1" dirty="0">
                <a:solidFill>
                  <a:schemeClr val="tx1">
                    <a:lumMod val="95000"/>
                  </a:schemeClr>
                </a:solidFill>
              </a:rPr>
              <a:t>50Гц</a:t>
            </a:r>
            <a:r>
              <a:rPr lang="ru-RU" sz="1600" dirty="0">
                <a:solidFill>
                  <a:schemeClr val="tx1">
                    <a:lumMod val="95000"/>
                  </a:schemeClr>
                </a:solidFill>
              </a:rPr>
              <a:t>, в выходное импульсное напряжение посредством ШИМ, которое формирует в обмотках двигателя синусоидальный ток частотой от </a:t>
            </a:r>
            <a:r>
              <a:rPr lang="ru-RU" sz="1600" i="1" dirty="0">
                <a:solidFill>
                  <a:schemeClr val="tx1">
                    <a:lumMod val="95000"/>
                  </a:schemeClr>
                </a:solidFill>
              </a:rPr>
              <a:t>0Гц</a:t>
            </a:r>
            <a:r>
              <a:rPr lang="ru-RU" sz="1600" dirty="0">
                <a:solidFill>
                  <a:schemeClr val="tx1">
                    <a:lumMod val="95000"/>
                  </a:schemeClr>
                </a:solidFill>
              </a:rPr>
              <a:t> до </a:t>
            </a:r>
            <a:r>
              <a:rPr lang="ru-RU" sz="1600" i="1" dirty="0">
                <a:solidFill>
                  <a:schemeClr val="tx1">
                    <a:lumMod val="95000"/>
                  </a:schemeClr>
                </a:solidFill>
              </a:rPr>
              <a:t>400Гц</a:t>
            </a:r>
            <a:r>
              <a:rPr lang="ru-RU" sz="1600" dirty="0">
                <a:solidFill>
                  <a:schemeClr val="tx1">
                    <a:lumMod val="95000"/>
                  </a:schemeClr>
                </a:solidFill>
              </a:rPr>
              <a:t> или даже до </a:t>
            </a:r>
            <a:r>
              <a:rPr lang="ru-RU" sz="1600" i="1" dirty="0">
                <a:solidFill>
                  <a:schemeClr val="tx1">
                    <a:lumMod val="95000"/>
                  </a:schemeClr>
                </a:solidFill>
              </a:rPr>
              <a:t>1600Гц</a:t>
            </a:r>
            <a:r>
              <a:rPr lang="ru-RU" sz="1600" dirty="0">
                <a:solidFill>
                  <a:schemeClr val="tx1">
                    <a:lumMod val="95000"/>
                  </a:schemeClr>
                </a:solidFill>
              </a:rPr>
              <a:t>. </a:t>
            </a:r>
          </a:p>
          <a:p>
            <a:pPr marL="339725" lvl="0" indent="-457200">
              <a:buNone/>
            </a:pPr>
            <a:r>
              <a:rPr lang="ru-RU" sz="1600" dirty="0">
                <a:solidFill>
                  <a:schemeClr val="tx1">
                    <a:lumMod val="95000"/>
                  </a:schemeClr>
                </a:solidFill>
              </a:rPr>
              <a:t>Таким образом, плавно увеличивая частоту и амплитуду напряжения, подаваемого на обмотки асинхронного электродвигателя, можно обеспечить плавное регулирование скорости вращения вала электродвигателя. </a:t>
            </a:r>
          </a:p>
          <a:p>
            <a:pPr marL="339725" lvl="0" indent="-457200">
              <a:buNone/>
            </a:pPr>
            <a:r>
              <a:rPr lang="ru-RU" sz="1600" dirty="0">
                <a:solidFill>
                  <a:schemeClr val="tx1">
                    <a:lumMod val="95000"/>
                  </a:schemeClr>
                </a:solidFill>
              </a:rPr>
              <a:t>Экономия электроэнергии при использовании регулируемого электропривода для насосов в среднем составляет 50-75 % от мощности, потребляемой насосами при дроссельном регулировании. Это определило </a:t>
            </a:r>
            <a:r>
              <a:rPr lang="ru-RU" sz="1600" dirty="0" smtClean="0">
                <a:solidFill>
                  <a:schemeClr val="tx1">
                    <a:lumMod val="95000"/>
                  </a:schemeClr>
                </a:solidFill>
              </a:rPr>
              <a:t>повсеместное </a:t>
            </a:r>
            <a:r>
              <a:rPr lang="ru-RU" sz="1600" dirty="0">
                <a:solidFill>
                  <a:schemeClr val="tx1">
                    <a:lumMod val="95000"/>
                  </a:schemeClr>
                </a:solidFill>
              </a:rPr>
              <a:t>внедрение в промышленно развитых странах регулируемого </a:t>
            </a:r>
            <a:r>
              <a:rPr lang="ru-RU" sz="1600" dirty="0" smtClean="0">
                <a:solidFill>
                  <a:schemeClr val="tx1">
                    <a:lumMod val="95000"/>
                  </a:schemeClr>
                </a:solidFill>
              </a:rPr>
              <a:t>привода</a:t>
            </a:r>
            <a:r>
              <a:rPr lang="en-US" sz="1600" dirty="0" smtClean="0">
                <a:solidFill>
                  <a:schemeClr val="tx1">
                    <a:lumMod val="95000"/>
                  </a:schemeClr>
                </a:solidFill>
              </a:rPr>
              <a:t>.</a:t>
            </a:r>
            <a:endParaRPr lang="ru-RU" sz="1600" dirty="0">
              <a:solidFill>
                <a:srgbClr val="CCFF99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7467600" cy="1143000"/>
          </a:xfrm>
          <a:prstGeom prst="rect">
            <a:avLst/>
          </a:prstGeom>
          <a:noFill/>
        </p:spPr>
        <p:txBody>
          <a:bodyPr wrap="square" anchor="b"/>
          <a:lstStyle>
            <a:lvl1pPr lvl="0">
              <a:defRPr/>
            </a:lvl1pPr>
          </a:lstStyle>
          <a:p>
            <a:pPr lvl="0" algn="ctr"/>
            <a:r>
              <a:rPr lang="ru-RU" sz="3200" dirty="0">
                <a:solidFill>
                  <a:srgbClr val="0070C0"/>
                </a:solidFill>
              </a:rPr>
              <a:t>Оптимизация энергопотребления в частотно- регулируемом приводе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7467600" cy="4873625"/>
          </a:xfrm>
          <a:prstGeom prst="rect">
            <a:avLst/>
          </a:prstGeom>
          <a:noFill/>
        </p:spPr>
        <p:txBody>
          <a:bodyPr wrap="square" anchor="t">
            <a:normAutofit fontScale="92000" lnSpcReduction="10000"/>
          </a:bodyPr>
          <a:lstStyle>
            <a:lvl1pPr lvl="0">
              <a:defRPr/>
            </a:lvl1pPr>
          </a:lstStyle>
          <a:p>
            <a:pPr marL="0" lvl="0" indent="0">
              <a:spcAft>
                <a:spcPts val="1200"/>
              </a:spcAft>
              <a:buNone/>
            </a:pPr>
            <a:r>
              <a:rPr lang="ru-RU" sz="1700" dirty="0">
                <a:solidFill>
                  <a:schemeClr val="tx1">
                    <a:lumMod val="85000"/>
                  </a:schemeClr>
                </a:solidFill>
              </a:rPr>
              <a:t>Частотно-регулируемый электропривод имеет</a:t>
            </a:r>
            <a:r>
              <a:rPr lang="ru-RU" sz="1700" dirty="0">
                <a:solidFill>
                  <a:srgbClr val="2F9D44"/>
                </a:solidFill>
              </a:rPr>
              <a:t> </a:t>
            </a:r>
            <a:r>
              <a:rPr lang="ru-RU" sz="1700" b="1" dirty="0">
                <a:solidFill>
                  <a:srgbClr val="800000"/>
                </a:solidFill>
              </a:rPr>
              <a:t>встроенные функции</a:t>
            </a:r>
            <a:r>
              <a:rPr sz="1700" b="1" dirty="0">
                <a:solidFill>
                  <a:srgbClr val="800000"/>
                </a:solidFill>
              </a:rPr>
              <a:t>. </a:t>
            </a:r>
            <a:r>
              <a:rPr lang="ru-RU" sz="1700" dirty="0">
                <a:solidFill>
                  <a:schemeClr val="tx1">
                    <a:lumMod val="85000"/>
                  </a:schemeClr>
                </a:solidFill>
              </a:rPr>
              <a:t>Суть заключается в более гибком управлении напряжением двигателя при изменении нагрузки, что позволяет в некоторых режимах дополнительно сэкономить до 30% потребляемой электроэнергии за счет снижения потерь в двигателе. </a:t>
            </a:r>
          </a:p>
          <a:p>
            <a:pPr marL="0" lvl="0" indent="0">
              <a:spcAft>
                <a:spcPts val="1200"/>
              </a:spcAft>
              <a:buNone/>
            </a:pPr>
            <a:r>
              <a:rPr lang="ru-RU" sz="1700" dirty="0">
                <a:solidFill>
                  <a:schemeClr val="tx1">
                    <a:lumMod val="85000"/>
                  </a:schemeClr>
                </a:solidFill>
              </a:rPr>
              <a:t>Режим энергосбережения особенно актуален для механизмов, которые часть времени работают с пониженной нагрузкой. Примером могут служить конвейеры, насосы, вентиляторы и т.п. </a:t>
            </a:r>
          </a:p>
          <a:p>
            <a:pPr marL="0" lvl="0" indent="0">
              <a:buNone/>
            </a:pPr>
            <a:r>
              <a:rPr lang="ru-RU" sz="1700" dirty="0">
                <a:solidFill>
                  <a:schemeClr val="tx1">
                    <a:lumMod val="85000"/>
                  </a:schemeClr>
                </a:solidFill>
              </a:rPr>
              <a:t>Учитывая тот факт, что во многих случаях асинхронные двигатели выбираются с существенным запасом по мощности и, следовательно, часто работают с неполной нагрузкой, можно ожидать высокой эффективности широкого использования энергосберегающих преобразователей частоты</a:t>
            </a:r>
            <a:r>
              <a:rPr sz="1700" dirty="0">
                <a:solidFill>
                  <a:schemeClr val="tx1">
                    <a:lumMod val="85000"/>
                  </a:schemeClr>
                </a:solidFill>
              </a:rPr>
              <a:t> </a:t>
            </a:r>
            <a:r>
              <a:rPr lang="ru-RU" sz="1700" b="1" dirty="0">
                <a:solidFill>
                  <a:srgbClr val="800000"/>
                </a:solidFill>
              </a:rPr>
              <a:t>оптимизации энергопотребления</a:t>
            </a:r>
            <a:r>
              <a:rPr lang="ru-RU" sz="1800" dirty="0">
                <a:solidFill>
                  <a:srgbClr val="800000"/>
                </a:solidFill>
              </a:rPr>
              <a:t>.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7467600" cy="1143000"/>
          </a:xfrm>
          <a:prstGeom prst="rect">
            <a:avLst/>
          </a:prstGeom>
          <a:noFill/>
        </p:spPr>
        <p:txBody>
          <a:bodyPr wrap="square" anchor="b"/>
          <a:lstStyle>
            <a:lvl1pPr lvl="0">
              <a:defRPr/>
            </a:lvl1pPr>
          </a:lstStyle>
          <a:p>
            <a:pPr lvl="0"/>
            <a:r>
              <a:rPr lang="ru-RU" sz="3200" dirty="0">
                <a:solidFill>
                  <a:srgbClr val="00B0F0"/>
                </a:solidFill>
              </a:rPr>
              <a:t>Применение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7467600" cy="4873625"/>
          </a:xfrm>
          <a:prstGeom prst="rect">
            <a:avLst/>
          </a:prstGeom>
          <a:noFill/>
        </p:spPr>
        <p:txBody>
          <a:bodyPr wrap="square" anchor="t"/>
          <a:lstStyle>
            <a:lvl1pPr lvl="0">
              <a:defRPr/>
            </a:lvl1pPr>
          </a:lstStyle>
          <a:p>
            <a:pPr marL="339725" lvl="0" indent="-457200">
              <a:spcAft>
                <a:spcPts val="1800"/>
              </a:spcAft>
              <a:buNone/>
            </a:pPr>
            <a:r>
              <a:rPr lang="ru-RU" sz="1800" dirty="0"/>
              <a:t>Используют преобразователи частоты для насосов, электротранспорта, станков, компрессоров, конвейеров, кранов, текстильных и бумажных машин, приводов на асинхронных и синхронных машинах для получения регулируемой скорости вращения. </a:t>
            </a:r>
          </a:p>
          <a:p>
            <a:pPr marL="339725" lvl="0" indent="-457200">
              <a:buNone/>
            </a:pPr>
            <a:r>
              <a:rPr lang="ru-RU" sz="1800" dirty="0"/>
              <a:t>Выходное напряжение преобразователей частоты достигает 10кW, мощность несколько МW и частота до </a:t>
            </a:r>
            <a:r>
              <a:rPr lang="ru-RU" sz="1800" dirty="0" err="1"/>
              <a:t>кНz</a:t>
            </a:r>
            <a:r>
              <a:rPr lang="ru-RU" sz="1800" dirty="0"/>
              <a:t>. </a:t>
            </a:r>
          </a:p>
          <a:p>
            <a:pPr marL="339725" lvl="0" indent="-457200">
              <a:buNone/>
            </a:pPr>
            <a:r>
              <a:rPr lang="ru-RU" sz="1800" dirty="0">
                <a:solidFill>
                  <a:srgbClr val="C00000"/>
                </a:solidFill>
              </a:rPr>
              <a:t>Используя преобразователи частоты, можно заменить машины постоянного тока на более надежные асинхронные и синхронные машины. </a:t>
            </a:r>
          </a:p>
          <a:p>
            <a:pPr marL="339725" lvl="0" indent="-457200">
              <a:buNone/>
            </a:pPr>
            <a:r>
              <a:rPr lang="ru-RU" sz="1800" dirty="0"/>
              <a:t>Несмотря на немалую стоимость современных ПЧ, средняя окупаемость вложенных средств за счёт экономии ресурсов составляет 0.5-1.5 года.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1435</Words>
  <Application>Microsoft Office PowerPoint</Application>
  <PresentationFormat>Экран (4:3)</PresentationFormat>
  <Paragraphs>132</Paragraphs>
  <Slides>23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Эркер</vt:lpstr>
      <vt:lpstr>  </vt:lpstr>
      <vt:lpstr>Общие положения</vt:lpstr>
      <vt:lpstr>Преобразователь частоты</vt:lpstr>
      <vt:lpstr>Характеристики </vt:lpstr>
      <vt:lpstr>Достоинства преобразователя частоты</vt:lpstr>
      <vt:lpstr>Устройства плавного регулирования частоты вращения двигателей в насосных агрегатах (Устройства плавного пуска)</vt:lpstr>
      <vt:lpstr>Управление выходным напряжением и частотой</vt:lpstr>
      <vt:lpstr>Оптимизация энергопотребления в частотно- регулируемом приводе</vt:lpstr>
      <vt:lpstr>Применение</vt:lpstr>
      <vt:lpstr>Преобразователи частоты нужны для решения ряда проблем любого предприятия или организации:</vt:lpstr>
      <vt:lpstr>Разновидности частотных преобразователей</vt:lpstr>
      <vt:lpstr>Слайд 12</vt:lpstr>
      <vt:lpstr>Отличительные особенности частотных преобразователей фирмы SINAMICS </vt:lpstr>
      <vt:lpstr>MICROMASTER 4</vt:lpstr>
      <vt:lpstr>Слайд 15</vt:lpstr>
      <vt:lpstr>Слайд 16</vt:lpstr>
      <vt:lpstr>Перспективы Частотных Преобразователей</vt:lpstr>
      <vt:lpstr>Преобразователи частоты с промежуточным звеном</vt:lpstr>
      <vt:lpstr>Принцип действия преобразователей  с промежуточным звеном постоянного тока</vt:lpstr>
      <vt:lpstr>Принципы устройства частотного преобразователя</vt:lpstr>
      <vt:lpstr>Слайд 21</vt:lpstr>
      <vt:lpstr>Слайд 22</vt:lpstr>
      <vt:lpstr>Заключение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</dc:title>
  <cp:lastModifiedBy>Admin</cp:lastModifiedBy>
  <cp:revision>3</cp:revision>
  <dcterms:modified xsi:type="dcterms:W3CDTF">2017-10-13T12:36:25Z</dcterms:modified>
</cp:coreProperties>
</file>