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721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Проектная деятельность в детском </a:t>
            </a:r>
            <a:r>
              <a:rPr lang="ru-RU" dirty="0" smtClean="0"/>
              <a:t>саду «Солнышко» </a:t>
            </a:r>
            <a:r>
              <a:rPr lang="ru-RU" dirty="0" smtClean="0"/>
              <a:t>в условиях реализации ФГОС ДО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			</a:t>
            </a:r>
            <a:r>
              <a:rPr lang="ru-RU" sz="2200" dirty="0" smtClean="0"/>
              <a:t>СТАРШИЙ ВОСПИТАТЕЛЬ Щербинина А.В.</a:t>
            </a:r>
            <a:br>
              <a:rPr lang="ru-RU" sz="2200" dirty="0" smtClean="0"/>
            </a:br>
            <a:r>
              <a:rPr lang="ru-RU" sz="2200" dirty="0" smtClean="0"/>
              <a:t>2017 год  </a:t>
            </a:r>
            <a:br>
              <a:rPr lang="ru-RU" sz="2200" dirty="0" smtClean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6420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Проект «Ёлочка зелёная в гости к нам пришла»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100" dirty="0" smtClean="0"/>
              <a:t>воспитатель </a:t>
            </a:r>
            <a:r>
              <a:rPr lang="ru-RU" sz="3100" dirty="0" err="1" smtClean="0"/>
              <a:t>Слесарева</a:t>
            </a:r>
            <a:r>
              <a:rPr lang="ru-RU" sz="3100" dirty="0" smtClean="0"/>
              <a:t> О.А. 1-ая младшая группа </a:t>
            </a:r>
            <a:endParaRPr lang="ru-RU" sz="3100" dirty="0"/>
          </a:p>
        </p:txBody>
      </p:sp>
      <p:pic>
        <p:nvPicPr>
          <p:cNvPr id="1026" name="Picture 2" descr="C:\Users\ADMIN\Desktop\Фото День творчества\IMG_65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500000">
            <a:off x="622223" y="2345263"/>
            <a:ext cx="3672408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Фото День творчества\IMG_66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1628800"/>
            <a:ext cx="345549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Фото День творчества\IMG_66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21088"/>
            <a:ext cx="374441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2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Проект «Эти прелестные сказки» </a:t>
            </a:r>
            <a:r>
              <a:rPr lang="ru-RU" sz="2800" dirty="0"/>
              <a:t>2-ая </a:t>
            </a:r>
            <a:r>
              <a:rPr lang="ru-RU" sz="2400" dirty="0"/>
              <a:t>младшая группа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Воспитатели </a:t>
            </a:r>
            <a:r>
              <a:rPr lang="ru-RU" sz="2800" dirty="0" err="1" smtClean="0"/>
              <a:t>Чикулаева</a:t>
            </a:r>
            <a:r>
              <a:rPr lang="ru-RU" sz="2800" dirty="0" smtClean="0"/>
              <a:t> Т.В. </a:t>
            </a:r>
            <a:r>
              <a:rPr lang="ru-RU" sz="2800" dirty="0" err="1" smtClean="0"/>
              <a:t>Белина</a:t>
            </a:r>
            <a:r>
              <a:rPr lang="ru-RU" sz="2800" dirty="0" smtClean="0"/>
              <a:t> Н.М. </a:t>
            </a:r>
            <a:endParaRPr lang="ru-RU" sz="2800" dirty="0"/>
          </a:p>
        </p:txBody>
      </p:sp>
      <p:pic>
        <p:nvPicPr>
          <p:cNvPr id="1026" name="Picture 2" descr="C:\Users\ADMIN\Desktop\Фото День творчества\IMG_66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42088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Фото День творчества\IMG_66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268" y="4077072"/>
            <a:ext cx="316722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Фото День творчества\IMG_66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10858"/>
            <a:ext cx="3384376" cy="235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Фото День творчества\IMG_666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280762"/>
            <a:ext cx="4104456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09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Проект «Секреты воды»</a:t>
            </a:r>
            <a:br>
              <a:rPr lang="ru-RU" sz="3200" dirty="0" smtClean="0"/>
            </a:br>
            <a:r>
              <a:rPr lang="ru-RU" sz="3200" dirty="0" smtClean="0"/>
              <a:t>воспитатель </a:t>
            </a:r>
            <a:r>
              <a:rPr lang="ru-RU" sz="3200" dirty="0" err="1" smtClean="0"/>
              <a:t>Копотева</a:t>
            </a:r>
            <a:r>
              <a:rPr lang="ru-RU" sz="3200" dirty="0" smtClean="0"/>
              <a:t> Н.М.   средняя группа </a:t>
            </a:r>
            <a:endParaRPr lang="ru-RU" sz="3200" dirty="0"/>
          </a:p>
        </p:txBody>
      </p:sp>
      <p:pic>
        <p:nvPicPr>
          <p:cNvPr id="2050" name="Picture 2" descr="C:\Users\ADMIN\Desktop\IMG_54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345638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Фото День творчества\DSC032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3240360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Фото День творчества\DSC0329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33056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80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Проект «Братья наши меньшие»</a:t>
            </a:r>
            <a:br>
              <a:rPr lang="ru-RU" sz="3600" dirty="0" smtClean="0"/>
            </a:br>
            <a:r>
              <a:rPr lang="ru-RU" sz="3600" dirty="0" smtClean="0"/>
              <a:t>воспитатель </a:t>
            </a:r>
            <a:r>
              <a:rPr lang="ru-RU" sz="3600" dirty="0" err="1" smtClean="0"/>
              <a:t>Деккер</a:t>
            </a:r>
            <a:r>
              <a:rPr lang="ru-RU" sz="3600" dirty="0" smtClean="0"/>
              <a:t> О.В. </a:t>
            </a:r>
            <a:r>
              <a:rPr lang="ru-RU" sz="3600" dirty="0"/>
              <a:t>с</a:t>
            </a:r>
            <a:r>
              <a:rPr lang="ru-RU" sz="3600" dirty="0" smtClean="0"/>
              <a:t>редняя группа </a:t>
            </a:r>
            <a:endParaRPr lang="ru-RU" sz="3600" dirty="0"/>
          </a:p>
        </p:txBody>
      </p:sp>
      <p:pic>
        <p:nvPicPr>
          <p:cNvPr id="3074" name="Picture 2" descr="C:\Users\ADMIN\Desktop\Фото День творчества\IMG_668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00000">
            <a:off x="657918" y="2186541"/>
            <a:ext cx="3529379" cy="252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Фото День творчества\IMG_66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81128"/>
            <a:ext cx="335109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MIN\Desktop\Фото День творчества\DSC032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5286887" y="2331532"/>
            <a:ext cx="3519214" cy="239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DMIN\Desktop\Фото День творчества\DSC0329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581128"/>
            <a:ext cx="310888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48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Проект «</a:t>
            </a:r>
            <a:r>
              <a:rPr lang="ru-RU" sz="2600" dirty="0" smtClean="0"/>
              <a:t>Все профессии важны, все профессии нужны»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воспитатель Васильева В.М. старшая группа </a:t>
            </a:r>
            <a:endParaRPr lang="ru-RU" sz="3200" dirty="0"/>
          </a:p>
        </p:txBody>
      </p:sp>
      <p:pic>
        <p:nvPicPr>
          <p:cNvPr id="4098" name="Picture 2" descr="C:\Users\ADMIN\Desktop\Фото День творчества\IMG_66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03047"/>
            <a:ext cx="2376264" cy="320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Фото День творчества\IMG_66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0">
            <a:off x="2814639" y="3255285"/>
            <a:ext cx="338437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DMIN\Desktop\Фото День творчества\IMG_667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84984"/>
            <a:ext cx="25202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26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Проект «Мы- казачьего рода»</a:t>
            </a:r>
            <a:br>
              <a:rPr lang="ru-RU" sz="2800" dirty="0" smtClean="0"/>
            </a:br>
            <a:r>
              <a:rPr lang="ru-RU" sz="2600" dirty="0" smtClean="0"/>
              <a:t>воспитатель Козлова Л.А.  </a:t>
            </a:r>
            <a:r>
              <a:rPr lang="ru-RU" sz="2600" dirty="0" err="1" smtClean="0"/>
              <a:t>муз.руководитель</a:t>
            </a:r>
            <a:r>
              <a:rPr lang="ru-RU" sz="2600" dirty="0" smtClean="0"/>
              <a:t> </a:t>
            </a:r>
            <a:r>
              <a:rPr lang="ru-RU" sz="2600" dirty="0" err="1" smtClean="0"/>
              <a:t>Сапова</a:t>
            </a:r>
            <a:r>
              <a:rPr lang="ru-RU" sz="2600" dirty="0" smtClean="0"/>
              <a:t> И.В. </a:t>
            </a:r>
            <a:br>
              <a:rPr lang="ru-RU" sz="2600" dirty="0" smtClean="0"/>
            </a:br>
            <a:r>
              <a:rPr lang="ru-RU" sz="2800" dirty="0"/>
              <a:t>с</a:t>
            </a:r>
            <a:r>
              <a:rPr lang="ru-RU" sz="2800" dirty="0" smtClean="0"/>
              <a:t>таршая группа </a:t>
            </a:r>
            <a:endParaRPr lang="ru-RU" sz="2800" dirty="0"/>
          </a:p>
        </p:txBody>
      </p:sp>
      <p:pic>
        <p:nvPicPr>
          <p:cNvPr id="5122" name="Picture 2" descr="C:\Users\ADMIN\Desktop\Фото День творчества\IMG_66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4671"/>
            <a:ext cx="374441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Фото День творчества\IMG_66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338437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DMIN\Desktop\Фото День творчества\IMG_66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0">
            <a:off x="870483" y="4102349"/>
            <a:ext cx="3826181" cy="248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ADMIN\Desktop\Фото День творчества\IMG_664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0">
            <a:off x="5475771" y="4451767"/>
            <a:ext cx="3240360" cy="21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48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Проект «Моё имя»  воспитатель Шишкина С.А. </a:t>
            </a:r>
            <a:br>
              <a:rPr lang="ru-RU" sz="3200" dirty="0" smtClean="0"/>
            </a:br>
            <a:r>
              <a:rPr lang="ru-RU" sz="3200" dirty="0" smtClean="0"/>
              <a:t>подготовительная группа </a:t>
            </a:r>
            <a:endParaRPr lang="ru-RU" sz="3200" dirty="0"/>
          </a:p>
        </p:txBody>
      </p:sp>
      <p:pic>
        <p:nvPicPr>
          <p:cNvPr id="6146" name="Picture 2" descr="C:\Users\ADMIN\Desktop\Фото День творчества\IMG_659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0">
            <a:off x="454402" y="2797764"/>
            <a:ext cx="374441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IMG_57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5065831" y="1734575"/>
            <a:ext cx="338437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esktop\Фото День творчества\IMG_65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379493"/>
            <a:ext cx="338437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04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556792"/>
            <a:ext cx="7851648" cy="208823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 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3443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В соответствие с ФГОС ДО Программа направлена на :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/>
              <a:t>с</a:t>
            </a:r>
            <a:r>
              <a:rPr lang="ru-RU" sz="3200" dirty="0" smtClean="0"/>
              <a:t>оздание условий развития ребенка, открывающих возможности </a:t>
            </a:r>
          </a:p>
          <a:p>
            <a:pPr marL="0" indent="0">
              <a:buNone/>
            </a:pPr>
            <a:r>
              <a:rPr lang="ru-RU" sz="3200" dirty="0"/>
              <a:t>-</a:t>
            </a:r>
            <a:r>
              <a:rPr lang="ru-RU" sz="3200" dirty="0" smtClean="0"/>
              <a:t>позитивной социализации ,</a:t>
            </a:r>
          </a:p>
          <a:p>
            <a:pPr marL="0" indent="0">
              <a:buNone/>
            </a:pPr>
            <a:r>
              <a:rPr lang="ru-RU" sz="3200" dirty="0" smtClean="0"/>
              <a:t>- его личностного развития, </a:t>
            </a:r>
          </a:p>
          <a:p>
            <a:pPr marL="0" indent="0">
              <a:buNone/>
            </a:pPr>
            <a:r>
              <a:rPr lang="ru-RU" sz="3200" dirty="0"/>
              <a:t>-</a:t>
            </a:r>
            <a:r>
              <a:rPr lang="ru-RU" sz="3200" dirty="0" smtClean="0"/>
              <a:t>развития инициативы и творческих способностей  на основе сотрудничества со взрослыми и сверстниками, в соответствующих возрасту видах деятельности.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319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Позитивная социализация  </a:t>
            </a:r>
            <a:br>
              <a:rPr lang="ru-RU" sz="3600" dirty="0" smtClean="0"/>
            </a:br>
            <a:r>
              <a:rPr lang="ru-RU" sz="3600" dirty="0" smtClean="0"/>
              <a:t>и детская инициатива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Детская инициатива – основа развития познания, деятельности, коммуникации</a:t>
            </a:r>
          </a:p>
          <a:p>
            <a:r>
              <a:rPr lang="ru-RU" dirty="0" smtClean="0"/>
              <a:t>Инициативность связана с любознательностью, пытливостью ума, изобретательностью, индивидуальными возможностями детей, поддержкой свободы их поведения и самостоятельности </a:t>
            </a:r>
          </a:p>
          <a:p>
            <a:pPr marL="0" indent="0">
              <a:buNone/>
            </a:pPr>
            <a:r>
              <a:rPr lang="ru-RU" sz="2800" dirty="0" smtClean="0"/>
              <a:t>«Позволим детям упиваться радостью утра и верить. Именно так хочет ребенок. Ему не жаль времени на сказку, на беседу с собакой, на игру в мяч, на подробное рассматривание картинки, на перерисовку буквы, и все это любовно. Он прав.» </a:t>
            </a:r>
          </a:p>
          <a:p>
            <a:pPr marL="0" indent="0" algn="r">
              <a:buNone/>
            </a:pPr>
            <a:r>
              <a:rPr lang="ru-RU" sz="2800" dirty="0" err="1" smtClean="0"/>
              <a:t>Я.Корчак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4126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 проектов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существование проблемы, требующей решения путем поиска; </a:t>
            </a:r>
            <a:endParaRPr lang="ru-RU" dirty="0" smtClean="0"/>
          </a:p>
          <a:p>
            <a:r>
              <a:rPr lang="ru-RU" dirty="0" smtClean="0"/>
              <a:t>зна­чимость </a:t>
            </a:r>
            <a:r>
              <a:rPr lang="ru-RU" dirty="0"/>
              <a:t>предполагаемых результатов (познавательная, практическая, тео­ретическая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применение </a:t>
            </a:r>
            <a:r>
              <a:rPr lang="ru-RU" dirty="0"/>
              <a:t>исследовательских (творческих) методов при проектировании; </a:t>
            </a:r>
            <a:endParaRPr lang="ru-RU" dirty="0" smtClean="0"/>
          </a:p>
          <a:p>
            <a:r>
              <a:rPr lang="ru-RU" dirty="0" smtClean="0"/>
              <a:t>структурирование </a:t>
            </a:r>
            <a:r>
              <a:rPr lang="ru-RU" dirty="0"/>
              <a:t>этапов выполнения </a:t>
            </a:r>
            <a:r>
              <a:rPr lang="ru-RU" dirty="0" smtClean="0"/>
              <a:t>проекта;</a:t>
            </a:r>
          </a:p>
          <a:p>
            <a:r>
              <a:rPr lang="ru-RU" dirty="0" smtClean="0"/>
              <a:t>самостоя­тельная </a:t>
            </a:r>
            <a:r>
              <a:rPr lang="ru-RU" dirty="0"/>
              <a:t>деятельность участников в ситуации выбора.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852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Слово «проект»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dirty="0" smtClean="0"/>
              <a:t>в европейских языках заимствовано из латыни, означает «выброшенный вперед», «выступающий», «бросающийся в глаза»</a:t>
            </a:r>
          </a:p>
          <a:p>
            <a:endParaRPr lang="ru-RU" sz="2800" dirty="0" smtClean="0"/>
          </a:p>
          <a:p>
            <a:r>
              <a:rPr lang="ru-RU" sz="2800" dirty="0" smtClean="0"/>
              <a:t>В переводе с греческого – это «путь исследования»</a:t>
            </a:r>
          </a:p>
          <a:p>
            <a:endParaRPr lang="ru-RU" sz="2800" dirty="0" smtClean="0"/>
          </a:p>
          <a:p>
            <a:r>
              <a:rPr lang="ru-RU" sz="2800" dirty="0" smtClean="0"/>
              <a:t>В настоящее время этот термин связывают с понятием «проблема»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31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проектов: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Творческие – результат в виде детского праздника. 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Исследовательские – дети проводят опыты, результат в виде газет, книг, альбомов, выставок.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Игровые-  проекты с элементами творческих игр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Информационные – дети собирают информацию и реализуют ее, ориентируясь на собственные социальные интересы.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88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Продолжительность проектов: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Краткосрочные  (от 1 дня до 1-2- недель)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Среднесрочные (от 2 недель до 1 месяца)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Долгосрочные (от 1 месяца до полугода и дольше)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60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Основные этапы проекта:  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1.Организационно-подготовительный этап </a:t>
            </a:r>
            <a:r>
              <a:rPr lang="ru-RU" dirty="0" smtClean="0"/>
              <a:t>- </a:t>
            </a:r>
          </a:p>
          <a:p>
            <a:pPr marL="0" indent="0">
              <a:buNone/>
            </a:pPr>
            <a:r>
              <a:rPr lang="ru-RU" dirty="0"/>
              <a:t>о</a:t>
            </a:r>
            <a:r>
              <a:rPr lang="ru-RU" dirty="0" smtClean="0"/>
              <a:t>бозначается проблема и тема проекта, ставится цель и составляется план реализации. Делается подборка методической литературы, материально-технического оснащения.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/>
              <a:t>2.Основной этап – предусматривает </a:t>
            </a:r>
            <a:r>
              <a:rPr lang="ru-RU" dirty="0" smtClean="0"/>
              <a:t>непосредственную реализацию и проведение запланированных мероприятий.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smtClean="0"/>
              <a:t>3. Заключительный этап</a:t>
            </a:r>
            <a:r>
              <a:rPr lang="ru-RU" dirty="0" smtClean="0"/>
              <a:t> – подведение итогов, презентация продукта проектной деятельности.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21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Модель «трёх вопросов»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В беседе с детьми педагог выясняет: </a:t>
            </a:r>
          </a:p>
          <a:p>
            <a:r>
              <a:rPr lang="ru-RU" sz="3200" dirty="0" smtClean="0"/>
              <a:t>1.«Что мы уже знаем о каком-либо явлении/объекте?»</a:t>
            </a:r>
          </a:p>
          <a:p>
            <a:r>
              <a:rPr lang="ru-RU" sz="3200" dirty="0" smtClean="0"/>
              <a:t>2.«Что мы хотим узнать?»  </a:t>
            </a:r>
          </a:p>
          <a:p>
            <a:r>
              <a:rPr lang="ru-RU" sz="3200" dirty="0" smtClean="0"/>
              <a:t>3.«Как это сделать?»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909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201</TotalTime>
  <Words>453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Проектная деятельность в детском саду «Солнышко» в условиях реализации ФГОС ДО      СТАРШИЙ ВОСПИТАТЕЛЬ Щербинина А.В. 2017 год   </vt:lpstr>
      <vt:lpstr>В соответствие с ФГОС ДО Программа направлена на : </vt:lpstr>
      <vt:lpstr>Позитивная социализация   и детская инициатива </vt:lpstr>
      <vt:lpstr>Метод проектов </vt:lpstr>
      <vt:lpstr>Слово «проект»</vt:lpstr>
      <vt:lpstr>Виды проектов:  </vt:lpstr>
      <vt:lpstr>Продолжительность проектов:</vt:lpstr>
      <vt:lpstr>Основные этапы проекта:  </vt:lpstr>
      <vt:lpstr>Модель «трёх вопросов» </vt:lpstr>
      <vt:lpstr>Проект «Ёлочка зелёная в гости к нам пришла»  воспитатель Слесарева О.А. 1-ая младшая группа </vt:lpstr>
      <vt:lpstr>Проект «Эти прелестные сказки» 2-ая младшая группа  Воспитатели Чикулаева Т.В. Белина Н.М. </vt:lpstr>
      <vt:lpstr>Проект «Секреты воды» воспитатель Копотева Н.М.   средняя группа </vt:lpstr>
      <vt:lpstr>Проект «Братья наши меньшие» воспитатель Деккер О.В. средняя группа </vt:lpstr>
      <vt:lpstr>Проект «Все профессии важны, все профессии нужны» воспитатель Васильева В.М. старшая группа </vt:lpstr>
      <vt:lpstr>Проект «Мы- казачьего рода» воспитатель Козлова Л.А.  муз.руководитель Сапова И.В.  старшая группа </vt:lpstr>
      <vt:lpstr>Проект «Моё имя»  воспитатель Шишкина С.А.  подготовительная группа 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в детском саду в условиях реализации ФГОС ДО </dc:title>
  <dc:creator>ADMIN</dc:creator>
  <cp:lastModifiedBy>ADMIN</cp:lastModifiedBy>
  <cp:revision>29</cp:revision>
  <dcterms:created xsi:type="dcterms:W3CDTF">2017-03-28T04:44:35Z</dcterms:created>
  <dcterms:modified xsi:type="dcterms:W3CDTF">2017-10-12T16:33:31Z</dcterms:modified>
</cp:coreProperties>
</file>