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2D5AF-FC24-4B94-A68E-E909337ACC91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59131-996A-4ADF-B73F-0FFE0F7A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йкал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8892" y="-243408"/>
            <a:ext cx="5229412" cy="7344816"/>
          </a:xfrm>
          <a:prstGeom prst="rect">
            <a:avLst/>
          </a:prstGeom>
        </p:spPr>
      </p:pic>
      <p:pic>
        <p:nvPicPr>
          <p:cNvPr id="4" name="Рисунок 3" descr="tFMQTJPc7W0.jpg"/>
          <p:cNvPicPr>
            <a:picLocks noChangeAspect="1"/>
          </p:cNvPicPr>
          <p:nvPr/>
        </p:nvPicPr>
        <p:blipFill rotWithShape="1">
          <a:blip r:embed="rId3" cstate="print"/>
          <a:srcRect l="49593" b="10909"/>
          <a:stretch/>
        </p:blipFill>
        <p:spPr>
          <a:xfrm>
            <a:off x="7884368" y="332656"/>
            <a:ext cx="1008112" cy="864096"/>
          </a:xfrm>
          <a:prstGeom prst="rect">
            <a:avLst/>
          </a:prstGeom>
        </p:spPr>
      </p:pic>
      <p:pic>
        <p:nvPicPr>
          <p:cNvPr id="5" name="Рисунок 4" descr="яранга.png"/>
          <p:cNvPicPr>
            <a:picLocks noChangeAspect="1"/>
          </p:cNvPicPr>
          <p:nvPr/>
        </p:nvPicPr>
        <p:blipFill>
          <a:blip r:embed="rId4" cstate="print"/>
          <a:srcRect l="11006" t="15443" r="10171" b="13700"/>
          <a:stretch>
            <a:fillRect/>
          </a:stretch>
        </p:blipFill>
        <p:spPr>
          <a:xfrm>
            <a:off x="5487888" y="0"/>
            <a:ext cx="2232248" cy="9361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5" cstate="print"/>
          <a:srcRect l="10098" t="23127" r="44951" b="7492"/>
          <a:stretch>
            <a:fillRect/>
          </a:stretch>
        </p:blipFill>
        <p:spPr>
          <a:xfrm>
            <a:off x="3779912" y="260648"/>
            <a:ext cx="1440160" cy="908720"/>
          </a:xfrm>
          <a:prstGeom prst="rect">
            <a:avLst/>
          </a:prstGeom>
        </p:spPr>
      </p:pic>
      <p:pic>
        <p:nvPicPr>
          <p:cNvPr id="7" name="Рисунок 6" descr="11635164_13414.jpg"/>
          <p:cNvPicPr>
            <a:picLocks noChangeAspect="1"/>
          </p:cNvPicPr>
          <p:nvPr/>
        </p:nvPicPr>
        <p:blipFill>
          <a:blip r:embed="rId6" cstate="print"/>
          <a:srcRect l="4492" r="55863"/>
          <a:stretch>
            <a:fillRect/>
          </a:stretch>
        </p:blipFill>
        <p:spPr>
          <a:xfrm>
            <a:off x="3131840" y="3573016"/>
            <a:ext cx="864096" cy="936104"/>
          </a:xfrm>
          <a:prstGeom prst="rect">
            <a:avLst/>
          </a:prstGeom>
        </p:spPr>
      </p:pic>
      <p:pic>
        <p:nvPicPr>
          <p:cNvPr id="8" name="Рисунок 7" descr="11635164_13414.jpg"/>
          <p:cNvPicPr>
            <a:picLocks noChangeAspect="1"/>
          </p:cNvPicPr>
          <p:nvPr/>
        </p:nvPicPr>
        <p:blipFill>
          <a:blip r:embed="rId7" cstate="print"/>
          <a:srcRect l="4492" r="55863"/>
          <a:stretch>
            <a:fillRect/>
          </a:stretch>
        </p:blipFill>
        <p:spPr>
          <a:xfrm>
            <a:off x="4860032" y="5013176"/>
            <a:ext cx="864096" cy="856033"/>
          </a:xfrm>
          <a:prstGeom prst="rect">
            <a:avLst/>
          </a:prstGeom>
        </p:spPr>
      </p:pic>
      <p:pic>
        <p:nvPicPr>
          <p:cNvPr id="9" name="Рисунок 8" descr="1343704384_etnomir-13.jpg"/>
          <p:cNvPicPr>
            <a:picLocks noChangeAspect="1"/>
          </p:cNvPicPr>
          <p:nvPr/>
        </p:nvPicPr>
        <p:blipFill>
          <a:blip r:embed="rId8" cstate="print"/>
          <a:srcRect l="6897" r="13793"/>
          <a:stretch>
            <a:fillRect/>
          </a:stretch>
        </p:blipFill>
        <p:spPr>
          <a:xfrm>
            <a:off x="6012160" y="5229200"/>
            <a:ext cx="1656184" cy="1251222"/>
          </a:xfrm>
          <a:prstGeom prst="rect">
            <a:avLst/>
          </a:prstGeom>
        </p:spPr>
      </p:pic>
      <p:pic>
        <p:nvPicPr>
          <p:cNvPr id="12" name="Рисунок 11" descr="1343704384_etnomir-13.jpg"/>
          <p:cNvPicPr>
            <a:picLocks noChangeAspect="1"/>
          </p:cNvPicPr>
          <p:nvPr/>
        </p:nvPicPr>
        <p:blipFill>
          <a:blip r:embed="rId8" cstate="print"/>
          <a:srcRect l="6897" r="13793"/>
          <a:stretch>
            <a:fillRect/>
          </a:stretch>
        </p:blipFill>
        <p:spPr>
          <a:xfrm>
            <a:off x="3635896" y="2204864"/>
            <a:ext cx="1440160" cy="1088019"/>
          </a:xfrm>
          <a:prstGeom prst="rect">
            <a:avLst/>
          </a:prstGeom>
        </p:spPr>
      </p:pic>
      <p:pic>
        <p:nvPicPr>
          <p:cNvPr id="13" name="Рисунок 12" descr="изба.png"/>
          <p:cNvPicPr>
            <a:picLocks noChangeAspect="1"/>
          </p:cNvPicPr>
          <p:nvPr/>
        </p:nvPicPr>
        <p:blipFill>
          <a:blip r:embed="rId9" cstate="print"/>
          <a:srcRect t="10005"/>
          <a:stretch>
            <a:fillRect/>
          </a:stretch>
        </p:blipFill>
        <p:spPr>
          <a:xfrm>
            <a:off x="827584" y="1916832"/>
            <a:ext cx="1584176" cy="1295400"/>
          </a:xfrm>
          <a:prstGeom prst="rect">
            <a:avLst/>
          </a:prstGeom>
        </p:spPr>
      </p:pic>
      <p:pic>
        <p:nvPicPr>
          <p:cNvPr id="15" name="Рисунок 14" descr="изба.png"/>
          <p:cNvPicPr>
            <a:picLocks noChangeAspect="1"/>
          </p:cNvPicPr>
          <p:nvPr/>
        </p:nvPicPr>
        <p:blipFill>
          <a:blip r:embed="rId9" cstate="print"/>
          <a:srcRect t="11117"/>
          <a:stretch>
            <a:fillRect/>
          </a:stretch>
        </p:blipFill>
        <p:spPr>
          <a:xfrm>
            <a:off x="6372200" y="2277616"/>
            <a:ext cx="1368152" cy="1151384"/>
          </a:xfrm>
          <a:prstGeom prst="rect">
            <a:avLst/>
          </a:prstGeom>
        </p:spPr>
      </p:pic>
      <p:pic>
        <p:nvPicPr>
          <p:cNvPr id="17" name="Рисунок 16" descr="getImage (99).jpg"/>
          <p:cNvPicPr>
            <a:picLocks noChangeAspect="1"/>
          </p:cNvPicPr>
          <p:nvPr/>
        </p:nvPicPr>
        <p:blipFill>
          <a:blip r:embed="rId10" cstate="print"/>
          <a:srcRect l="17053" r="14544"/>
          <a:stretch>
            <a:fillRect/>
          </a:stretch>
        </p:blipFill>
        <p:spPr>
          <a:xfrm>
            <a:off x="179512" y="2780928"/>
            <a:ext cx="552744" cy="1008112"/>
          </a:xfrm>
          <a:prstGeom prst="rect">
            <a:avLst/>
          </a:prstGeom>
        </p:spPr>
      </p:pic>
      <p:pic>
        <p:nvPicPr>
          <p:cNvPr id="18" name="Рисунок 17" descr="getImage (99).jpg"/>
          <p:cNvPicPr>
            <a:picLocks noChangeAspect="1"/>
          </p:cNvPicPr>
          <p:nvPr/>
        </p:nvPicPr>
        <p:blipFill>
          <a:blip r:embed="rId10" cstate="print"/>
          <a:srcRect l="17053" r="14544"/>
          <a:stretch>
            <a:fillRect/>
          </a:stretch>
        </p:blipFill>
        <p:spPr>
          <a:xfrm>
            <a:off x="8028384" y="2924944"/>
            <a:ext cx="552744" cy="1008112"/>
          </a:xfrm>
          <a:prstGeom prst="rect">
            <a:avLst/>
          </a:prstGeom>
        </p:spPr>
      </p:pic>
      <p:pic>
        <p:nvPicPr>
          <p:cNvPr id="19" name="Рисунок 18" descr="изба.png"/>
          <p:cNvPicPr>
            <a:picLocks noChangeAspect="1"/>
          </p:cNvPicPr>
          <p:nvPr/>
        </p:nvPicPr>
        <p:blipFill>
          <a:blip r:embed="rId9" cstate="print"/>
          <a:srcRect t="10005"/>
          <a:stretch>
            <a:fillRect/>
          </a:stretch>
        </p:blipFill>
        <p:spPr>
          <a:xfrm>
            <a:off x="1026231" y="5013548"/>
            <a:ext cx="1584176" cy="1295400"/>
          </a:xfrm>
          <a:prstGeom prst="rect">
            <a:avLst/>
          </a:prstGeom>
        </p:spPr>
      </p:pic>
      <p:pic>
        <p:nvPicPr>
          <p:cNvPr id="20" name="Рисунок 19" descr="getImage (99).jpg"/>
          <p:cNvPicPr>
            <a:picLocks noChangeAspect="1"/>
          </p:cNvPicPr>
          <p:nvPr/>
        </p:nvPicPr>
        <p:blipFill>
          <a:blip r:embed="rId10" cstate="print"/>
          <a:srcRect l="17053" r="14544"/>
          <a:stretch>
            <a:fillRect/>
          </a:stretch>
        </p:blipFill>
        <p:spPr>
          <a:xfrm>
            <a:off x="251520" y="5661248"/>
            <a:ext cx="552744" cy="1008112"/>
          </a:xfrm>
          <a:prstGeom prst="rect">
            <a:avLst/>
          </a:prstGeom>
        </p:spPr>
      </p:pic>
      <p:pic>
        <p:nvPicPr>
          <p:cNvPr id="21" name="Рисунок 20" descr="image (1).jpg"/>
          <p:cNvPicPr>
            <a:picLocks noChangeAspect="1"/>
          </p:cNvPicPr>
          <p:nvPr/>
        </p:nvPicPr>
        <p:blipFill>
          <a:blip r:embed="rId11" cstate="print"/>
          <a:srcRect t="3031" r="2503"/>
          <a:stretch>
            <a:fillRect/>
          </a:stretch>
        </p:blipFill>
        <p:spPr>
          <a:xfrm>
            <a:off x="2105802" y="250505"/>
            <a:ext cx="1224136" cy="10081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бббббб</dc:title>
  <dc:creator>User</dc:creator>
  <cp:lastModifiedBy>sony</cp:lastModifiedBy>
  <cp:revision>13</cp:revision>
  <dcterms:created xsi:type="dcterms:W3CDTF">2015-11-19T06:08:12Z</dcterms:created>
  <dcterms:modified xsi:type="dcterms:W3CDTF">2015-11-20T05:35:27Z</dcterms:modified>
</cp:coreProperties>
</file>