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60" r:id="rId5"/>
    <p:sldId id="264" r:id="rId6"/>
    <p:sldId id="257" r:id="rId7"/>
    <p:sldId id="259" r:id="rId8"/>
    <p:sldId id="267" r:id="rId9"/>
    <p:sldId id="265" r:id="rId10"/>
    <p:sldId id="266" r:id="rId11"/>
    <p:sldId id="261" r:id="rId12"/>
    <p:sldId id="268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3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AAC8-F1A9-43C0-A8FD-44CC9F85436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DFC3-5817-4316-8445-BDC2149A9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AAC8-F1A9-43C0-A8FD-44CC9F85436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DFC3-5817-4316-8445-BDC2149A9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AAC8-F1A9-43C0-A8FD-44CC9F85436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DFC3-5817-4316-8445-BDC2149A9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AAC8-F1A9-43C0-A8FD-44CC9F85436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DFC3-5817-4316-8445-BDC2149A9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AAC8-F1A9-43C0-A8FD-44CC9F85436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DFC3-5817-4316-8445-BDC2149A9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AAC8-F1A9-43C0-A8FD-44CC9F85436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DFC3-5817-4316-8445-BDC2149A9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AAC8-F1A9-43C0-A8FD-44CC9F85436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DFC3-5817-4316-8445-BDC2149A9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AAC8-F1A9-43C0-A8FD-44CC9F85436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DFC3-5817-4316-8445-BDC2149A9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AAC8-F1A9-43C0-A8FD-44CC9F85436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DFC3-5817-4316-8445-BDC2149A9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AAC8-F1A9-43C0-A8FD-44CC9F85436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DFC3-5817-4316-8445-BDC2149A9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AAC8-F1A9-43C0-A8FD-44CC9F85436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DFC3-5817-4316-8445-BDC2149A9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BAAC8-F1A9-43C0-A8FD-44CC9F85436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FDFC3-5817-4316-8445-BDC2149A9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небо, самолёт, птицы, грач, грачи - 2560x1600 &quot; reWalls.com"/>
          <p:cNvPicPr>
            <a:picLocks noChangeAspect="1" noChangeArrowheads="1"/>
          </p:cNvPicPr>
          <p:nvPr/>
        </p:nvPicPr>
        <p:blipFill>
          <a:blip r:embed="rId2" cstate="print">
            <a:lum bright="23000" contrast="42000"/>
          </a:blip>
          <a:srcRect/>
          <a:stretch>
            <a:fillRect/>
          </a:stretch>
        </p:blipFill>
        <p:spPr bwMode="auto">
          <a:xfrm>
            <a:off x="-1" y="-214338"/>
            <a:ext cx="9239315" cy="7072338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Голубые оттенки в дневнике Imagination"/>
          <p:cNvPicPr>
            <a:picLocks noChangeAspect="1" noChangeArrowheads="1"/>
          </p:cNvPicPr>
          <p:nvPr/>
        </p:nvPicPr>
        <p:blipFill>
          <a:blip r:embed="rId2" cstate="print">
            <a:lum bright="-3000" contrast="39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714480" y="785794"/>
            <a:ext cx="314324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Җаваплар: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– </a:t>
            </a:r>
            <a:r>
              <a:rPr kumimoji="0" lang="tt-RU" sz="28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 – </a:t>
            </a:r>
            <a:r>
              <a:rPr kumimoji="0" lang="tt-RU" sz="28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– </a:t>
            </a:r>
            <a:r>
              <a:rPr kumimoji="0" lang="tt-RU" sz="28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– </a:t>
            </a:r>
            <a:r>
              <a:rPr kumimoji="0" lang="tt-RU" sz="28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 – </a:t>
            </a:r>
            <a:r>
              <a:rPr kumimoji="0" lang="tt-RU" sz="28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tt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857488" y="3286124"/>
            <a:ext cx="571504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Үзбәя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хата юк – “5”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хата – “4”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хата – “3”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һәм аннан да артык хата – “2”  </a:t>
            </a:r>
            <a:endParaRPr kumimoji="0" lang="tt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Картинки размытость, фокус, ветка в цвету, весенние запахи, голубое небо, цветы, небо, цветы, весна, голубое небо - обои 1600x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500298" y="3160754"/>
            <a:ext cx="6357982" cy="3046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tt-RU" sz="4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tt-RU" sz="4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яңа сүз</a:t>
            </a:r>
            <a:endParaRPr kumimoji="0" lang="ru-RU" sz="4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tt-RU" sz="4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tt-RU" sz="4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нәтиҗә</a:t>
            </a:r>
            <a:endParaRPr kumimoji="0" lang="tt-RU" sz="4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tt-RU" sz="4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tt-RU" sz="4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кызыксындырган сорау </a:t>
            </a:r>
            <a:endParaRPr kumimoji="0" lang="tt-RU" sz="4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Рузиля\Desktop\фоны для презентаций\صورة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9587"/>
          </a:xfrm>
          <a:prstGeom prst="rect">
            <a:avLst/>
          </a:prstGeom>
          <a:noFill/>
        </p:spPr>
      </p:pic>
      <p:pic>
        <p:nvPicPr>
          <p:cNvPr id="1026" name="Picture 2" descr="C:\Users\Рузиля\Desktop\фоны для презентаций\GOLDTW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4714884"/>
            <a:ext cx="5870793" cy="144597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43240" y="571480"/>
            <a:ext cx="23743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Өй эше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2071678"/>
            <a:ext cx="69073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tt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Сорауга җавап бирергә</a:t>
            </a:r>
          </a:p>
          <a:p>
            <a:pPr marL="342900" indent="-342900">
              <a:buAutoNum type="arabicPeriod"/>
            </a:pPr>
            <a:r>
              <a:rPr lang="tt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Тексттагы такмакны ятларга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обои для рабочего стола, скачать обои, обои бесплатно - Страница 2653"/>
          <p:cNvPicPr>
            <a:picLocks noChangeAspect="1" noChangeArrowheads="1"/>
          </p:cNvPicPr>
          <p:nvPr/>
        </p:nvPicPr>
        <p:blipFill>
          <a:blip r:embed="rId2" cstate="print">
            <a:lum bright="-2000" contrast="3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85984" y="2643182"/>
            <a:ext cx="546175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</a:t>
            </a:r>
            <a:r>
              <a:rPr lang="ru-RU" sz="6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tt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тибарыгыз</a:t>
            </a:r>
          </a:p>
          <a:p>
            <a:r>
              <a:rPr lang="tt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өчен рәхмәт!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ckgrounds with painted flowers and plants Фоны с нарисованными цветами и растениями &quot; PixelBrush - Портал о дизайне. . Скачать"/>
          <p:cNvPicPr>
            <a:picLocks noChangeAspect="1" noChangeArrowheads="1"/>
          </p:cNvPicPr>
          <p:nvPr/>
        </p:nvPicPr>
        <p:blipFill>
          <a:blip r:embed="rId2" cstate="print">
            <a:lum bright="5000" contrast="22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28604"/>
            <a:ext cx="4040188" cy="639762"/>
          </a:xfrm>
        </p:spPr>
        <p:txBody>
          <a:bodyPr/>
          <a:lstStyle/>
          <a:p>
            <a:pPr algn="ctr"/>
            <a:r>
              <a:rPr lang="tt-RU" dirty="0" smtClean="0"/>
              <a:t>[к̢]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214414" y="1214422"/>
            <a:ext cx="4040188" cy="5072098"/>
          </a:xfrm>
        </p:spPr>
        <p:txBody>
          <a:bodyPr>
            <a:normAutofit lnSpcReduction="10000"/>
          </a:bodyPr>
          <a:lstStyle/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Кар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Кыска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Кайсы?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Вакыт 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Кара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Карлы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Каеннар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Кояш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Яктан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Кошлар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Кайталар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сыерчыклар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500430" y="571480"/>
            <a:ext cx="4041775" cy="639762"/>
          </a:xfrm>
        </p:spPr>
        <p:txBody>
          <a:bodyPr/>
          <a:lstStyle/>
          <a:p>
            <a:pPr algn="ctr"/>
            <a:r>
              <a:rPr lang="tt-RU" dirty="0" smtClean="0"/>
              <a:t>[к]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57752" y="1285860"/>
            <a:ext cx="4041775" cy="4929222"/>
          </a:xfrm>
        </p:spPr>
        <p:txBody>
          <a:bodyPr/>
          <a:lstStyle/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Көн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Бик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Күңелле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Киткәч 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Кипкәч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Килгәннәр</a:t>
            </a:r>
          </a:p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Күргәннәр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17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Цветной фон для презентации"/>
          <p:cNvPicPr>
            <a:picLocks noChangeAspect="1" noChangeArrowheads="1"/>
          </p:cNvPicPr>
          <p:nvPr/>
        </p:nvPicPr>
        <p:blipFill>
          <a:blip r:embed="rId2" cstate="print">
            <a:lum contrast="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Первые признаки весны... . (Геннадий Никишин) / Проза.ру - национальный сервер современной проз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14290"/>
            <a:ext cx="3036377" cy="2025240"/>
          </a:xfrm>
          <a:prstGeom prst="rect">
            <a:avLst/>
          </a:prstGeom>
          <a:noFill/>
        </p:spPr>
      </p:pic>
      <p:pic>
        <p:nvPicPr>
          <p:cNvPr id="16388" name="Picture 4" descr="Картинка солнце, лучи, небо, облака 240x320 587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7" y="114276"/>
            <a:ext cx="3071834" cy="24574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42910" y="2214554"/>
            <a:ext cx="27661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Тамчы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тама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3504" y="2500306"/>
            <a:ext cx="24355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Кояш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өлә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0" name="Picture 6" descr="Лунная_соната ( Kristi ) - Просмотр темы на :: forum.anastasia.r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3143248"/>
            <a:ext cx="3119422" cy="233956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42976" y="5572140"/>
            <a:ext cx="19848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Боз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китә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4" name="Picture 10" descr="Грачи прилетели (Любовь Вареник-Соловьёва) / Стихи.ру - национальный сервер современной поэзи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6" y="3357562"/>
            <a:ext cx="3905250" cy="228600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572000" y="5857892"/>
            <a:ext cx="3197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Кошлар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кайта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2" name="Picture 8" descr="Скачати фон +для презентації, Футажи для домашнего видеомонт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89143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71736" y="2071678"/>
            <a:ext cx="594130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tt-RU" sz="4000" b="1" dirty="0" smtClean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Спроси у друга:</a:t>
            </a:r>
          </a:p>
          <a:p>
            <a:endParaRPr lang="tt-RU" sz="4000" b="1" dirty="0" smtClean="0">
              <a:solidFill>
                <a:srgbClr val="008A3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arenR"/>
            </a:pPr>
            <a:r>
              <a:rPr lang="tt-RU" sz="4000" b="1" dirty="0" smtClean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любит ли он пти</a:t>
            </a:r>
            <a:r>
              <a:rPr lang="ru-RU" sz="4000" b="1" dirty="0" err="1" smtClean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4000" b="1" dirty="0" smtClean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342900" indent="-342900">
              <a:buAutoNum type="arabicParenR"/>
            </a:pPr>
            <a:r>
              <a:rPr lang="ru-RU" sz="4000" b="1" dirty="0" smtClean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какие птицы он знает?</a:t>
            </a:r>
            <a:endParaRPr lang="ru-RU" sz="4000" b="1" dirty="0">
              <a:solidFill>
                <a:srgbClr val="008A3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488" y="642918"/>
            <a:ext cx="41029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Ситуатив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tt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үнегү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Архив материалов - Персональный сайт"/>
          <p:cNvPicPr>
            <a:picLocks noChangeAspect="1" noChangeArrowheads="1"/>
          </p:cNvPicPr>
          <p:nvPr/>
        </p:nvPicPr>
        <p:blipFill>
          <a:blip r:embed="rId2" cstate="print">
            <a:lum contrast="24000"/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pic>
        <p:nvPicPr>
          <p:cNvPr id="1026" name="Picture 2" descr="Птицы - наши друзья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643182"/>
            <a:ext cx="3644284" cy="2486288"/>
          </a:xfrm>
          <a:prstGeom prst="rect">
            <a:avLst/>
          </a:prstGeom>
          <a:noFill/>
        </p:spPr>
      </p:pic>
      <p:pic>
        <p:nvPicPr>
          <p:cNvPr id="1028" name="Picture 4" descr="Овсяная каша в горшочке с фруктам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2643182"/>
            <a:ext cx="3280154" cy="233369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72396" y="3357562"/>
            <a:ext cx="128588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СЫ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1357298"/>
            <a:ext cx="50765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Карга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боткасы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Шаблоны для создания презентаций - Мои работы - Каталог файлов - Копилочка"/>
          <p:cNvPicPr>
            <a:picLocks noChangeAspect="1" noChangeArrowheads="1"/>
          </p:cNvPicPr>
          <p:nvPr/>
        </p:nvPicPr>
        <p:blipFill>
          <a:blip r:embed="rId2" cstate="print">
            <a:lum bright="10000" contrast="48000"/>
          </a:blip>
          <a:srcRect/>
          <a:stretch>
            <a:fillRect/>
          </a:stretch>
        </p:blipFill>
        <p:spPr bwMode="auto">
          <a:xfrm>
            <a:off x="5715" y="0"/>
            <a:ext cx="9138285" cy="6858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000100" y="1500174"/>
            <a:ext cx="692948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Карга боткасы – </a:t>
            </a:r>
            <a:r>
              <a:rPr kumimoji="0" lang="tt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воронья каша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Элек – </a:t>
            </a:r>
            <a:r>
              <a:rPr kumimoji="0" lang="tt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раньше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Хөрмәтенә –</a:t>
            </a:r>
            <a:r>
              <a:rPr kumimoji="0" lang="tt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tt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чест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ь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Чакыру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приглашать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Шуннан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tt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соң, соңыннан – </a:t>
            </a:r>
            <a:r>
              <a:rPr kumimoji="0" lang="tt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потом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Кайтып киткән – </a:t>
            </a:r>
            <a:r>
              <a:rPr kumimoji="0" lang="tt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ушел</a:t>
            </a:r>
            <a:endParaRPr kumimoji="0" lang="tt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71736" y="500042"/>
            <a:ext cx="40575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Сүзлек өстендә эш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Скачать фон для презентации powerpoint детские"/>
          <p:cNvPicPr>
            <a:picLocks noChangeAspect="1" noChangeArrowheads="1"/>
          </p:cNvPicPr>
          <p:nvPr/>
        </p:nvPicPr>
        <p:blipFill>
          <a:blip r:embed="rId2" cstate="print">
            <a:lum contrast="14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24578" name="Picture 2" descr="Колечко колечко выйди на крылечко правила игры - сайт геймер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4071942"/>
            <a:ext cx="3143272" cy="197276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2643182"/>
            <a:ext cx="64702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t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“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Й</a:t>
            </a:r>
            <a:r>
              <a:rPr lang="tt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өзек </a:t>
            </a:r>
            <a:r>
              <a:rPr lang="tt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салыш” уены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  <a:effectLst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Шаблон презентации птицы"/>
          <p:cNvPicPr>
            <a:picLocks noChangeAspect="1" noChangeArrowheads="1"/>
          </p:cNvPicPr>
          <p:nvPr/>
        </p:nvPicPr>
        <p:blipFill>
          <a:blip r:embed="rId2" cstate="print">
            <a:lum bright="-14000" contrast="3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00034" y="357166"/>
            <a:ext cx="7858180" cy="618630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Карга боткасы тексты буенча тест.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Каргалар хөрмәтенә нинди бәйрәм үткәргәннәр?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Нәүрүз бәйрәме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Сабантуй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Карга боткасы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Карга боткасын кайчан пешергәннәр?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яз көне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җәй көне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көз көне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Авыл балалары халыкны бәйрәмгә чакырганда нәрсә әйткәннәр?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мәзәк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такмак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шигырь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Карга боткасын кайда бәйрәм иткәннәр?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су буенда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тау башында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бакчада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Бу бәйрәмдә кешеләр нишләгәннәр?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җырлаганнар, уйнаганнар, ботка ашаганнар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җырлаганнар, биегәннәр, хуҗаларга рәхмәт әйткәннәр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гармунда уйнаганнар, биегәннәр, төрле авыллардан җыелганнар.</a:t>
            </a:r>
            <a:endParaRPr kumimoji="0" lang="tt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283</Words>
  <Application>Microsoft Office PowerPoint</Application>
  <PresentationFormat>Экран (4:3)</PresentationFormat>
  <Paragraphs>81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ххх</dc:creator>
  <cp:lastModifiedBy>ххх</cp:lastModifiedBy>
  <cp:revision>32</cp:revision>
  <dcterms:created xsi:type="dcterms:W3CDTF">2015-04-21T14:47:14Z</dcterms:created>
  <dcterms:modified xsi:type="dcterms:W3CDTF">2015-04-22T19:51:33Z</dcterms:modified>
</cp:coreProperties>
</file>