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4C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4" autoAdjust="0"/>
    <p:restoredTop sz="94595" autoAdjust="0"/>
  </p:normalViewPr>
  <p:slideViewPr>
    <p:cSldViewPr>
      <p:cViewPr varScale="1">
        <p:scale>
          <a:sx n="69" d="100"/>
          <a:sy n="69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5593E4-13B6-4AE3-BF7F-C1ADC47A5D94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7B699C-FBFB-4062-B4C6-CF5B5530F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273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B699C-FBFB-4062-B4C6-CF5B5530F7D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400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B699C-FBFB-4062-B4C6-CF5B5530F7D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400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6B3-388F-410C-9B21-2FB3F62E60EF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B594-F11B-4F50-8A25-6698C093B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307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6B3-388F-410C-9B21-2FB3F62E60EF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B594-F11B-4F50-8A25-6698C093B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284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6B3-388F-410C-9B21-2FB3F62E60EF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B594-F11B-4F50-8A25-6698C093B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8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6B3-388F-410C-9B21-2FB3F62E60EF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B594-F11B-4F50-8A25-6698C093B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18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6B3-388F-410C-9B21-2FB3F62E60EF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B594-F11B-4F50-8A25-6698C093B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084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6B3-388F-410C-9B21-2FB3F62E60EF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B594-F11B-4F50-8A25-6698C093B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019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6B3-388F-410C-9B21-2FB3F62E60EF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B594-F11B-4F50-8A25-6698C093B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995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6B3-388F-410C-9B21-2FB3F62E60EF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B594-F11B-4F50-8A25-6698C093B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434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6B3-388F-410C-9B21-2FB3F62E60EF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B594-F11B-4F50-8A25-6698C093B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795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6B3-388F-410C-9B21-2FB3F62E60EF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B594-F11B-4F50-8A25-6698C093B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461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66B3-388F-410C-9B21-2FB3F62E60EF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B594-F11B-4F50-8A25-6698C093B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498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866B3-388F-410C-9B21-2FB3F62E60EF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BB594-F11B-4F50-8A25-6698C093B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163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1.wdp"/><Relationship Id="rId3" Type="http://schemas.openxmlformats.org/officeDocument/2006/relationships/image" Target="../media/image1.gif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2.jpe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13" Type="http://schemas.microsoft.com/office/2007/relationships/hdphoto" Target="../media/hdphoto3.wdp"/><Relationship Id="rId3" Type="http://schemas.openxmlformats.org/officeDocument/2006/relationships/image" Target="../media/image1.gif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2.gif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19.png"/><Relationship Id="rId5" Type="http://schemas.openxmlformats.org/officeDocument/2006/relationships/image" Target="../media/image14.png"/><Relationship Id="rId15" Type="http://schemas.microsoft.com/office/2007/relationships/hdphoto" Target="../media/hdphoto4.wdp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Relationship Id="rId1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Рисунок 33" descr="C:\Users\наталья\Desktop\forma_05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320379" y="1899078"/>
            <a:ext cx="6587412" cy="3059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Рисунок 32" descr="C:\Users\наталья\Desktop\forma_05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800457" y="1935747"/>
            <a:ext cx="6587413" cy="2986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Рисунок 31" descr="C:\Users\наталья\Desktop\forma_05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9146" y="2005976"/>
            <a:ext cx="6638146" cy="289677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0" y="1371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smtClean="0">
                <a:ln>
                  <a:noFill/>
                </a:ln>
                <a:solidFill>
                  <a:srgbClr val="4F622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0" y="1828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smtClean="0">
                <a:ln>
                  <a:noFill/>
                </a:ln>
                <a:solidFill>
                  <a:srgbClr val="4F622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0" y="2286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</a:t>
            </a: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26"/>
          <p:cNvSpPr>
            <a:spLocks noChangeArrowheads="1"/>
          </p:cNvSpPr>
          <p:nvPr/>
        </p:nvSpPr>
        <p:spPr bwMode="auto">
          <a:xfrm>
            <a:off x="0" y="2286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27"/>
          <p:cNvSpPr>
            <a:spLocks noChangeArrowheads="1"/>
          </p:cNvSpPr>
          <p:nvPr/>
        </p:nvSpPr>
        <p:spPr bwMode="auto">
          <a:xfrm>
            <a:off x="0" y="2286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28"/>
          <p:cNvSpPr>
            <a:spLocks noChangeArrowheads="1"/>
          </p:cNvSpPr>
          <p:nvPr/>
        </p:nvSpPr>
        <p:spPr bwMode="auto">
          <a:xfrm>
            <a:off x="0" y="1801027"/>
            <a:ext cx="12080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29"/>
          <p:cNvSpPr>
            <a:spLocks noChangeArrowheads="1"/>
          </p:cNvSpPr>
          <p:nvPr/>
        </p:nvSpPr>
        <p:spPr bwMode="auto">
          <a:xfrm flipV="1">
            <a:off x="0" y="344187"/>
            <a:ext cx="523875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4"/>
          <p:cNvSpPr>
            <a:spLocks noChangeArrowheads="1"/>
          </p:cNvSpPr>
          <p:nvPr/>
        </p:nvSpPr>
        <p:spPr bwMode="auto">
          <a:xfrm>
            <a:off x="0" y="3657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Заголовок 18"/>
          <p:cNvSpPr>
            <a:spLocks noGrp="1"/>
          </p:cNvSpPr>
          <p:nvPr>
            <p:ph type="ctrTitle"/>
          </p:nvPr>
        </p:nvSpPr>
        <p:spPr>
          <a:xfrm>
            <a:off x="6660232" y="476673"/>
            <a:ext cx="1872208" cy="894927"/>
          </a:xfrm>
        </p:spPr>
        <p:txBody>
          <a:bodyPr>
            <a:noAutofit/>
          </a:bodyPr>
          <a:lstStyle/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АЗБУКА  БЕЗОПАСНОСТИ  ДЛЯ ДЕТЕЙ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 rot="10800000" flipH="1" flipV="1">
            <a:off x="5596737" y="2816690"/>
            <a:ext cx="3366900" cy="1384758"/>
          </a:xfrm>
          <a:noFill/>
          <a:ln>
            <a:noFill/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« </a:t>
            </a:r>
            <a:r>
              <a:rPr lang="ru-RU" sz="1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ХОРОШО</a:t>
            </a:r>
          </a:p>
          <a:p>
            <a:r>
              <a:rPr lang="ru-RU" sz="1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И</a:t>
            </a:r>
            <a:endParaRPr lang="ru-RU" sz="1600" b="1" i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ЧТО </a:t>
            </a:r>
            <a:r>
              <a:rPr lang="ru-RU" sz="1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ТАКОЕ ПЛОХО »</a:t>
            </a:r>
          </a:p>
          <a:p>
            <a:endParaRPr lang="ru-RU" sz="2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557171" y="3244334"/>
            <a:ext cx="45719" cy="45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2085" name="Picture 37" descr="C:\Users\наталья\Desktop\solnts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067" y="1466907"/>
            <a:ext cx="1304727" cy="122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2" name="Picture 44" descr="http://pngimagesfree.com/NATURE/Grass/grass_patch_of_land_2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252" y="5180062"/>
            <a:ext cx="2574385" cy="134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6" name="Picture 38" descr="C:\Users\наталья\Desktop\imag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058" y="5457443"/>
            <a:ext cx="1598812" cy="79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6" name="Picture 48" descr="https://afyonkarahisar03.files.wordpress.com/2011/03/1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5870" y="5180062"/>
            <a:ext cx="567767" cy="73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8" name="Picture 50" descr="http://allday1.com/uploads/posts/2016-11/1479457392_birds-5-09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501" y="4389270"/>
            <a:ext cx="1224136" cy="79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696572" y="4905592"/>
            <a:ext cx="1783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00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9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915818" y="620688"/>
            <a:ext cx="304078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всегда должны ,вы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Телефоны служб вот этих: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01 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« Пожарная»</a:t>
            </a: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 </a:t>
            </a:r>
          </a:p>
          <a:p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 Полиция»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03 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en-US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Скорая помощь»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Если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,что скорей звони !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поняли теперь 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Все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наставления!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сказали хором все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1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Будем делать хорошо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1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И </a:t>
            </a:r>
            <a:r>
              <a:rPr lang="ru-RU" sz="1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будем плохо  »</a:t>
            </a:r>
            <a:endParaRPr lang="en-US" sz="1400" b="1" i="1" u="sng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МДОУ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Детский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99»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комбинированного вида 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г.Саранск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Мордовия.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Подготовили: 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воспитатели высшей категории    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Храмова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Л.Н.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Бородулина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наталья\Desktop\img_0795_opt_0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046" y="1278197"/>
            <a:ext cx="869263" cy="61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талья\Desktop\police-30120_960_720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92633"/>
            <a:ext cx="775466" cy="521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наталья\Desktop\skoraja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61562" y="2407529"/>
            <a:ext cx="959447" cy="7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1938" y="620688"/>
            <a:ext cx="265388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мальчик любит мыло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И зубной  порошок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Этот мальчик ,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очень милый,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Поступает 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хорошо.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ж он забыл при этом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Кран закрыть</a:t>
            </a:r>
            <a:endParaRPr lang="en-US" sz="1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вынуть 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пробку,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Плохо всем 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тогда 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придется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кругом вода нальётся.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ты порезал палец</a:t>
            </a:r>
          </a:p>
          <a:p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Забинтуй    скорей его,</a:t>
            </a:r>
          </a:p>
          <a:p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 лекарства  не   бери,</a:t>
            </a:r>
          </a:p>
          <a:p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в шкафчик его убери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 descr="C:\Users\наталья\Desktop\i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34" y="963977"/>
            <a:ext cx="974354" cy="10934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наталья\Desktop\i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15" y="2789135"/>
            <a:ext cx="1061886" cy="786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2" name="Picture 8" descr="C:\Users\наталья\Desktop\i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02" y="4237198"/>
            <a:ext cx="1720997" cy="927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9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Рисунок 33" descr="C:\Users\наталья\Desktop\forma_05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30622" y="1980514"/>
            <a:ext cx="6587412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Рисунок 32" descr="C:\Users\наталья\Desktop\forma_05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800457" y="1935747"/>
            <a:ext cx="6587413" cy="2986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Рисунок 31" descr="C:\Users\наталья\Desktop\forma_05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228510" y="2008292"/>
            <a:ext cx="6638146" cy="289677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0" y="1371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smtClean="0">
                <a:ln>
                  <a:noFill/>
                </a:ln>
                <a:solidFill>
                  <a:srgbClr val="4F622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0" y="1828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smtClean="0">
                <a:ln>
                  <a:noFill/>
                </a:ln>
                <a:solidFill>
                  <a:srgbClr val="4F622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0" y="2286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</a:t>
            </a: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26"/>
          <p:cNvSpPr>
            <a:spLocks noChangeArrowheads="1"/>
          </p:cNvSpPr>
          <p:nvPr/>
        </p:nvSpPr>
        <p:spPr bwMode="auto">
          <a:xfrm>
            <a:off x="0" y="2286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27"/>
          <p:cNvSpPr>
            <a:spLocks noChangeArrowheads="1"/>
          </p:cNvSpPr>
          <p:nvPr/>
        </p:nvSpPr>
        <p:spPr bwMode="auto">
          <a:xfrm>
            <a:off x="0" y="2286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28"/>
          <p:cNvSpPr>
            <a:spLocks noChangeArrowheads="1"/>
          </p:cNvSpPr>
          <p:nvPr/>
        </p:nvSpPr>
        <p:spPr bwMode="auto">
          <a:xfrm>
            <a:off x="0" y="1801027"/>
            <a:ext cx="12080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29"/>
          <p:cNvSpPr>
            <a:spLocks noChangeArrowheads="1"/>
          </p:cNvSpPr>
          <p:nvPr/>
        </p:nvSpPr>
        <p:spPr bwMode="auto">
          <a:xfrm flipV="1">
            <a:off x="0" y="344187"/>
            <a:ext cx="523875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4"/>
          <p:cNvSpPr>
            <a:spLocks noChangeArrowheads="1"/>
          </p:cNvSpPr>
          <p:nvPr/>
        </p:nvSpPr>
        <p:spPr bwMode="auto">
          <a:xfrm>
            <a:off x="0" y="3657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557171" y="3244334"/>
            <a:ext cx="45719" cy="45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696572" y="4905592"/>
            <a:ext cx="1783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00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9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915818" y="620688"/>
            <a:ext cx="30407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61938" y="793177"/>
            <a:ext cx="2437854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altLang="ru-RU" sz="14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4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садик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нам пришла,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Маленькая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кроха.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И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спросила вдруг она :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хорошо,</a:t>
            </a:r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6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плохо»   </a:t>
            </a:r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нас секретов нет,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Слушайте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детишки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И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мы для вас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Поместили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книж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ку.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" name="Рисунок 39" descr="C:\Users\наталья\Desktop\PROFESORES  (38)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249" y="3886200"/>
            <a:ext cx="1206543" cy="2594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Рисунок 40" descr="C:\Users\наталья\Desktop\fe2339224e4bdd2e1429af76cba10205.png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84" y="5033530"/>
            <a:ext cx="926804" cy="1253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Рисунок 41" descr="C:\Users\наталья\Desktop\question-mark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91" y="4057650"/>
            <a:ext cx="216535" cy="3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Рисунок 42" descr="C:\Users\наталья\Desktop\question-mark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76" y="4490605"/>
            <a:ext cx="216535" cy="3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Рисунок 43" descr="C:\Users\наталья\Desktop\question-mark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724" y="4419600"/>
            <a:ext cx="216535" cy="3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Рисунок 44" descr="C:\Users\наталья\Desktop\question-mark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690" y="4949044"/>
            <a:ext cx="216535" cy="3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Рисунок 45" descr="C:\Users\наталья\Desktop\question-mark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634" y="4025221"/>
            <a:ext cx="216535" cy="36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Прямоугольник 14"/>
          <p:cNvSpPr/>
          <p:nvPr/>
        </p:nvSpPr>
        <p:spPr>
          <a:xfrm>
            <a:off x="3347865" y="620689"/>
            <a:ext cx="237626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 горит,</a:t>
            </a:r>
          </a:p>
          <a:p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Свет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нас в квартире</a:t>
            </a:r>
          </a:p>
          <a:p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Плохо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если вы  его</a:t>
            </a:r>
          </a:p>
          <a:p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Потушить 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забыли.</a:t>
            </a:r>
          </a:p>
        </p:txBody>
      </p:sp>
      <p:pic>
        <p:nvPicPr>
          <p:cNvPr id="49" name="Рисунок 48" descr="C:\Users\наталья\Desktop\user-oregoncircleracing9.gif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14962">
            <a:off x="4059873" y="403774"/>
            <a:ext cx="1088190" cy="967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Рисунок 49" descr="C:\Users\наталья\Desktop\user-oregoncircleracing9.gif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46167">
            <a:off x="3383423" y="320445"/>
            <a:ext cx="877593" cy="783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Рисунок 50" descr="C:\Users\наталья\Desktop\user-oregoncircleracing9.gif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434127">
            <a:off x="5035420" y="419960"/>
            <a:ext cx="749975" cy="598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Рисунок 51" descr="C:\Users\наталья\Desktop\n12.pn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514" y="2454740"/>
            <a:ext cx="2003393" cy="157048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Прямоугольник 15"/>
          <p:cNvSpPr/>
          <p:nvPr/>
        </p:nvSpPr>
        <p:spPr>
          <a:xfrm>
            <a:off x="3131841" y="4025221"/>
            <a:ext cx="270209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ты смог ,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Вещи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 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погладить.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Плохо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ты утюг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Включенным оставил.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Ведь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может быть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	    потом ,    </a:t>
            </a:r>
          </a:p>
          <a:p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Трудно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представить</a:t>
            </a: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53" name="Рисунок 52" descr="C:\Users\наталья\Desktop\130921034_0_13a5bf_e3b1e4e8_orig.pn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798" y="2532636"/>
            <a:ext cx="327660" cy="56451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Прямоугольник 16"/>
          <p:cNvSpPr/>
          <p:nvPr/>
        </p:nvSpPr>
        <p:spPr>
          <a:xfrm>
            <a:off x="6372200" y="620688"/>
            <a:ext cx="2448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,что есть у нас 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  </a:t>
            </a:r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 всех  квартирах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Плохо </a:t>
            </a:r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включив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</a:t>
            </a:r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него  забыли.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5" name="Рисунок 54" descr="C:\Users\наталья\Desktop\cartoon-stove-oven-kRSNfK-clipart.pn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116" y="1679589"/>
            <a:ext cx="1552246" cy="1168134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Рисунок 55" descr="C:\Users\наталья\Desktop\130921034_0_13a5bf_e3b1e4e8_orig.pn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343" y="1698404"/>
            <a:ext cx="327660" cy="564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Рисунок 56" descr="C:\Users\наталья\Desktop\130921034_0_13a5bf_e3b1e4e8_orig.pn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671" y="1775142"/>
            <a:ext cx="327660" cy="564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Рисунок 57" descr="C:\Users\наталья\Desktop\130921034_0_13a5bf_e3b1e4e8_orig.pn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409" y="1641225"/>
            <a:ext cx="327660" cy="56451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Прямоугольник 20"/>
          <p:cNvSpPr/>
          <p:nvPr/>
        </p:nvSpPr>
        <p:spPr>
          <a:xfrm>
            <a:off x="6228184" y="3290053"/>
            <a:ext cx="259228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     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Плохо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если вы шаля,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Взяли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руки спички.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Вспыхнуть может</a:t>
            </a:r>
          </a:p>
          <a:p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Всё     подряд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и опасно!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0" name="Рисунок 59" descr="C:\Users\наталья\Desktop\fc3f805d00.png"/>
          <p:cNvPicPr/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40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274924"/>
            <a:ext cx="1004487" cy="1206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Рисунок 60" descr="C:\Users\наталья\Desktop\pajarniy-450x450.png"/>
          <p:cNvPicPr/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750" y="4487875"/>
            <a:ext cx="1673225" cy="1993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Рисунок 61" descr="C:\Users\наталья\Desktop\8858499.gif"/>
          <p:cNvPicPr/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671" y="5407731"/>
            <a:ext cx="672465" cy="879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160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FFF00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687</TotalTime>
  <Words>299</Words>
  <Application>Microsoft Office PowerPoint</Application>
  <PresentationFormat>Экран (4:3)</PresentationFormat>
  <Paragraphs>118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АЗБУКА  БЕЗОПАСНОСТИ  ДЛЯ ДЕТЕЙ.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67</cp:revision>
  <cp:lastPrinted>2017-09-19T12:33:30Z</cp:lastPrinted>
  <dcterms:created xsi:type="dcterms:W3CDTF">2017-08-28T17:40:56Z</dcterms:created>
  <dcterms:modified xsi:type="dcterms:W3CDTF">2017-10-11T19:23:51Z</dcterms:modified>
</cp:coreProperties>
</file>