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FA8A26-A0F1-4BC7-A0C0-510E4BCA43BB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765BBF-BE09-4F85-9EF8-9095121496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564904"/>
            <a:ext cx="5832648" cy="10302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Презентация на тему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«Съедобная кормушка»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717032"/>
            <a:ext cx="6172200" cy="93610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Выполнила ученица 3 «А» класса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Сафиуллина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Сылу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Ахмятовна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9 лет, 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Тел.:8-831-9254028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7" name="Picture 3" descr="C:\Program Files (x86)\Microsoft Office\MEDIA\CAGCAT10\j028190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3456383" cy="1937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4869160"/>
            <a:ext cx="590465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Руководитель: учитель начальных классов 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МОУ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Красногорская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СШ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Пильнинского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района Нижегородской области </a:t>
            </a:r>
          </a:p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Хайретдинова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Рамиля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Абдулхаевна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88036" y="6165304"/>
            <a:ext cx="207620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Красная Горка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80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467600" cy="7969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Рецепт кормушки: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7467600" cy="604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 взяла три апельсина и очистила их от мякоти.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04864"/>
            <a:ext cx="5532107" cy="41490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26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571184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 склеила их специальным клеем. Получилась вот такая заготовка. Дадим ей подсохнуть.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5532107" cy="41490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06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548680"/>
            <a:ext cx="7467600" cy="12241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 проделала ножницами несколько дырочек в кожуре апельсинов, потом взяла нитку и всунула ее в отверстия.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892147" cy="4419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15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60648"/>
            <a:ext cx="7848872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Получилась вот такая заготовка.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6192688" cy="46445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124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15121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Возьмем крошки хлеба ,рис и нарезанные мелкими дольками яблоки . И насыплем их в нашу кормушку. Еда для птичек готова!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8880"/>
            <a:ext cx="6204181" cy="40770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095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sp>
        <p:nvSpPr>
          <p:cNvPr id="11" name="TextBox 10"/>
          <p:cNvSpPr txBox="1"/>
          <p:nvPr/>
        </p:nvSpPr>
        <p:spPr>
          <a:xfrm flipH="1">
            <a:off x="539552" y="836712"/>
            <a:ext cx="705678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Теперь вешаем кормушку на дерево.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922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1556792"/>
            <a:ext cx="3657600" cy="4536504"/>
          </a:xfrm>
        </p:spPr>
      </p:pic>
      <p:sp>
        <p:nvSpPr>
          <p:cNvPr id="7" name="TextBox 6"/>
          <p:cNvSpPr txBox="1"/>
          <p:nvPr/>
        </p:nvSpPr>
        <p:spPr>
          <a:xfrm>
            <a:off x="1403648" y="692696"/>
            <a:ext cx="594585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Вот так выглядит моя кормушка!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Приятного аппетита, птички!!!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51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120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на тему «Съедобная кормушка»</vt:lpstr>
      <vt:lpstr>Рецепт кормушки: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«Съедобная кормушка»</dc:title>
  <dc:creator>ПК</dc:creator>
  <cp:lastModifiedBy>админ</cp:lastModifiedBy>
  <cp:revision>10</cp:revision>
  <dcterms:created xsi:type="dcterms:W3CDTF">2017-02-06T11:31:26Z</dcterms:created>
  <dcterms:modified xsi:type="dcterms:W3CDTF">2017-02-08T18:04:59Z</dcterms:modified>
</cp:coreProperties>
</file>