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76" r:id="rId3"/>
    <p:sldId id="277" r:id="rId4"/>
    <p:sldId id="279" r:id="rId5"/>
    <p:sldId id="280" r:id="rId6"/>
    <p:sldId id="257" r:id="rId7"/>
    <p:sldId id="258" r:id="rId8"/>
    <p:sldId id="268" r:id="rId9"/>
    <p:sldId id="265" r:id="rId10"/>
    <p:sldId id="266" r:id="rId11"/>
    <p:sldId id="261" r:id="rId12"/>
    <p:sldId id="271" r:id="rId13"/>
    <p:sldId id="270" r:id="rId14"/>
    <p:sldId id="263" r:id="rId15"/>
    <p:sldId id="264" r:id="rId16"/>
    <p:sldId id="272" r:id="rId17"/>
    <p:sldId id="281" r:id="rId18"/>
    <p:sldId id="28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82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016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538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0809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5514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9473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559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7975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269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268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0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963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830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115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919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321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438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B2F66-75D2-4FC8-B943-CCAC2DB228EC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E9F6D86-3AE9-44C4-A1F9-F67D20729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35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6354" y="1035277"/>
            <a:ext cx="9344298" cy="2387600"/>
          </a:xfrm>
        </p:spPr>
        <p:txBody>
          <a:bodyPr/>
          <a:lstStyle/>
          <a:p>
            <a:pPr algn="ctr"/>
            <a:r>
              <a:rPr lang="ru-RU" dirty="0" smtClean="0"/>
              <a:t>Исследовательская работа: «Личность в истории России»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6354" y="4584098"/>
            <a:ext cx="9730154" cy="1655762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Выполнила</a:t>
            </a:r>
            <a:r>
              <a:rPr lang="ru-RU" sz="2800" dirty="0">
                <a:solidFill>
                  <a:srgbClr val="002060"/>
                </a:solidFill>
              </a:rPr>
              <a:t>: у</a:t>
            </a:r>
            <a:r>
              <a:rPr lang="ru-RU" sz="2800" dirty="0" smtClean="0">
                <a:solidFill>
                  <a:srgbClr val="002060"/>
                </a:solidFill>
              </a:rPr>
              <a:t>ченица </a:t>
            </a:r>
            <a:r>
              <a:rPr lang="ru-RU" sz="2800" dirty="0">
                <a:solidFill>
                  <a:srgbClr val="002060"/>
                </a:solidFill>
              </a:rPr>
              <a:t>2 «В» </a:t>
            </a:r>
            <a:r>
              <a:rPr lang="ru-RU" sz="2800" dirty="0" smtClean="0">
                <a:solidFill>
                  <a:srgbClr val="002060"/>
                </a:solidFill>
              </a:rPr>
              <a:t>класса ГБОУ «Школа 2017»</a:t>
            </a:r>
          </a:p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Кривенко Дарья Александровна</a:t>
            </a:r>
          </a:p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Руководитель: </a:t>
            </a:r>
            <a:r>
              <a:rPr lang="ru-RU" sz="2800" dirty="0" err="1" smtClean="0">
                <a:solidFill>
                  <a:srgbClr val="002060"/>
                </a:solidFill>
              </a:rPr>
              <a:t>Кантемирова</a:t>
            </a:r>
            <a:r>
              <a:rPr lang="ru-RU" sz="2800" dirty="0" smtClean="0">
                <a:solidFill>
                  <a:srgbClr val="002060"/>
                </a:solidFill>
              </a:rPr>
              <a:t> Елена Ивановна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697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04800" y="4769121"/>
            <a:ext cx="8368937" cy="1292044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Рассматривая семейные архивы, я увидела несколько именных </a:t>
            </a:r>
            <a:r>
              <a:rPr lang="ru-RU" sz="2800" dirty="0">
                <a:solidFill>
                  <a:srgbClr val="002060"/>
                </a:solidFill>
              </a:rPr>
              <a:t>благодарностей 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за отличие в боевых сражениях. </a:t>
            </a:r>
          </a:p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121" y="809469"/>
            <a:ext cx="2438913" cy="302900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501" y="929391"/>
            <a:ext cx="2179853" cy="2714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32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80603" y="3344954"/>
            <a:ext cx="9356216" cy="1584097"/>
          </a:xfrm>
        </p:spPr>
        <p:txBody>
          <a:bodyPr>
            <a:noAutofit/>
          </a:bodyPr>
          <a:lstStyle/>
          <a:p>
            <a:r>
              <a:rPr lang="ru-RU" sz="2800" dirty="0"/>
              <a:t> </a:t>
            </a:r>
            <a:r>
              <a:rPr lang="ru-RU" sz="2800" dirty="0">
                <a:solidFill>
                  <a:srgbClr val="002060"/>
                </a:solidFill>
              </a:rPr>
              <a:t>На </a:t>
            </a:r>
            <a:r>
              <a:rPr lang="ru-RU" sz="2800" dirty="0" smtClean="0">
                <a:solidFill>
                  <a:srgbClr val="002060"/>
                </a:solidFill>
              </a:rPr>
              <a:t>фронте </a:t>
            </a:r>
            <a:r>
              <a:rPr lang="ru-RU" sz="2800" dirty="0">
                <a:solidFill>
                  <a:srgbClr val="002060"/>
                </a:solidFill>
              </a:rPr>
              <a:t>он вступил в Коммунистическую </a:t>
            </a:r>
            <a:r>
              <a:rPr lang="ru-RU" sz="2800" dirty="0" smtClean="0">
                <a:solidFill>
                  <a:srgbClr val="002060"/>
                </a:solidFill>
              </a:rPr>
              <a:t>партию. 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В</a:t>
            </a:r>
            <a:r>
              <a:rPr lang="ru-RU" sz="2800" dirty="0" smtClean="0">
                <a:solidFill>
                  <a:srgbClr val="002060"/>
                </a:solidFill>
              </a:rPr>
              <a:t>месте </a:t>
            </a:r>
            <a:r>
              <a:rPr lang="ru-RU" sz="2800" dirty="0">
                <a:solidFill>
                  <a:srgbClr val="002060"/>
                </a:solidFill>
              </a:rPr>
              <a:t>со всеми </a:t>
            </a:r>
            <a:r>
              <a:rPr lang="ru-RU" sz="2800" dirty="0" smtClean="0">
                <a:solidFill>
                  <a:srgbClr val="002060"/>
                </a:solidFill>
              </a:rPr>
              <a:t>коммунистами сразу </a:t>
            </a:r>
            <a:r>
              <a:rPr lang="ru-RU" sz="2800" dirty="0">
                <a:solidFill>
                  <a:srgbClr val="002060"/>
                </a:solidFill>
              </a:rPr>
              <a:t>после Победы восстанавливал разрушенную во время войны Польшу. 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896" y="704537"/>
            <a:ext cx="1716467" cy="2460885"/>
          </a:xfrm>
        </p:spPr>
      </p:pic>
    </p:spTree>
    <p:extLst>
      <p:ext uri="{BB962C8B-B14F-4D97-AF65-F5344CB8AC3E}">
        <p14:creationId xmlns:p14="http://schemas.microsoft.com/office/powerpoint/2010/main" val="585547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Жизнь моего прадедушки после войны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35674" y="4900246"/>
            <a:ext cx="9326880" cy="177018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войны вернулся в 1946 году в город Нижний Тагил, туда во время войны вынужденно переехала его семья, и устроился на работу в городской драматический театр. </a:t>
            </a:r>
            <a:endParaRPr lang="ru-RU" sz="28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682" y="1270000"/>
            <a:ext cx="2596551" cy="3175591"/>
          </a:xfrm>
        </p:spPr>
      </p:pic>
    </p:spTree>
    <p:extLst>
      <p:ext uri="{BB962C8B-B14F-4D97-AF65-F5344CB8AC3E}">
        <p14:creationId xmlns:p14="http://schemas.microsoft.com/office/powerpoint/2010/main" val="1369224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07667" y="3705020"/>
            <a:ext cx="11257502" cy="388077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Работая в театре, мой </a:t>
            </a:r>
            <a:r>
              <a:rPr lang="ru-RU" sz="2800" dirty="0">
                <a:solidFill>
                  <a:srgbClr val="002060"/>
                </a:solidFill>
              </a:rPr>
              <a:t>п</a:t>
            </a:r>
            <a:r>
              <a:rPr lang="ru-RU" sz="2800" dirty="0" smtClean="0">
                <a:solidFill>
                  <a:srgbClr val="002060"/>
                </a:solidFill>
              </a:rPr>
              <a:t>радедушка написал </a:t>
            </a:r>
            <a:r>
              <a:rPr lang="ru-RU" sz="2800" dirty="0">
                <a:solidFill>
                  <a:srgbClr val="002060"/>
                </a:solidFill>
              </a:rPr>
              <a:t>письмо с просьбой о переезде Михаилу Ивановичу </a:t>
            </a:r>
            <a:r>
              <a:rPr lang="ru-RU" sz="2800" dirty="0" smtClean="0">
                <a:solidFill>
                  <a:srgbClr val="002060"/>
                </a:solidFill>
              </a:rPr>
              <a:t>Калинину в Москву.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В </a:t>
            </a:r>
            <a:r>
              <a:rPr lang="ru-RU" sz="2800" dirty="0">
                <a:solidFill>
                  <a:srgbClr val="002060"/>
                </a:solidFill>
              </a:rPr>
              <a:t>письме он написал свою биографию, рассказал о том как воевал на войне и о своих дальнейших планах. 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В ответ на письмо было получено разрешение на </a:t>
            </a:r>
            <a:r>
              <a:rPr lang="ru-RU" sz="2800" dirty="0" smtClean="0">
                <a:solidFill>
                  <a:srgbClr val="002060"/>
                </a:solidFill>
              </a:rPr>
              <a:t>переезд.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886" y="601266"/>
            <a:ext cx="3082448" cy="2308638"/>
          </a:xfrm>
        </p:spPr>
      </p:pic>
    </p:spTree>
    <p:extLst>
      <p:ext uri="{BB962C8B-B14F-4D97-AF65-F5344CB8AC3E}">
        <p14:creationId xmlns:p14="http://schemas.microsoft.com/office/powerpoint/2010/main" val="2714228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4469" y="4886100"/>
            <a:ext cx="7607128" cy="1104393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После переезда в Москву, в 1946 </a:t>
            </a:r>
            <a:r>
              <a:rPr lang="ru-RU" sz="2800" dirty="0"/>
              <a:t>году </a:t>
            </a:r>
            <a:r>
              <a:rPr lang="ru-RU" sz="2800" dirty="0" smtClean="0"/>
              <a:t>Пётр Никифорович начал работать электромонтёром </a:t>
            </a:r>
            <a:r>
              <a:rPr lang="ru-RU" sz="2800" dirty="0"/>
              <a:t>на Курьяновской станции аэрации.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643" y="668590"/>
            <a:ext cx="4464092" cy="317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100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3656" y="3897278"/>
            <a:ext cx="9311328" cy="2737983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Через год он перешёл на работу в Центральный авторемонтный завод №39 и работал там электриком-монтажником. 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Заводу </a:t>
            </a:r>
            <a:r>
              <a:rPr lang="ru-RU" sz="2800" dirty="0">
                <a:solidFill>
                  <a:srgbClr val="002060"/>
                </a:solidFill>
              </a:rPr>
              <a:t>доверяли производить ремонт автомашин для высшего командного состава, в том числе для Министра обороны </a:t>
            </a:r>
            <a:r>
              <a:rPr lang="ru-RU" sz="2800" dirty="0" smtClean="0">
                <a:solidFill>
                  <a:srgbClr val="002060"/>
                </a:solidFill>
              </a:rPr>
              <a:t>включительно.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062" y="535388"/>
            <a:ext cx="3944112" cy="2923592"/>
          </a:xfrm>
        </p:spPr>
      </p:pic>
    </p:spTree>
    <p:extLst>
      <p:ext uri="{BB962C8B-B14F-4D97-AF65-F5344CB8AC3E}">
        <p14:creationId xmlns:p14="http://schemas.microsoft.com/office/powerpoint/2010/main" val="2513785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93077" y="3369354"/>
            <a:ext cx="10527323" cy="3880773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По </a:t>
            </a:r>
            <a:r>
              <a:rPr lang="ru-RU" sz="2800" dirty="0">
                <a:solidFill>
                  <a:srgbClr val="002060"/>
                </a:solidFill>
              </a:rPr>
              <a:t>мимо работы в после военное время до пенсии и далее прадедушка продолжал заниматься художественной самодеятельностью. 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Пётр Никифорович </a:t>
            </a:r>
            <a:r>
              <a:rPr lang="ru-RU" sz="2800" dirty="0">
                <a:solidFill>
                  <a:srgbClr val="002060"/>
                </a:solidFill>
              </a:rPr>
              <a:t>был фокусником </a:t>
            </a:r>
            <a:r>
              <a:rPr lang="ru-RU" sz="2800" dirty="0" smtClean="0">
                <a:solidFill>
                  <a:srgbClr val="002060"/>
                </a:solidFill>
              </a:rPr>
              <a:t>иллюзионистом.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Ездил </a:t>
            </a:r>
            <a:r>
              <a:rPr lang="ru-RU" sz="2800" dirty="0">
                <a:solidFill>
                  <a:srgbClr val="002060"/>
                </a:solidFill>
              </a:rPr>
              <a:t>на гастроли по воинским частям, </a:t>
            </a:r>
            <a:r>
              <a:rPr lang="ru-RU" sz="2800" dirty="0" smtClean="0">
                <a:solidFill>
                  <a:srgbClr val="002060"/>
                </a:solidFill>
              </a:rPr>
              <a:t>колхозам.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Выступал </a:t>
            </a:r>
            <a:r>
              <a:rPr lang="ru-RU" sz="2800" dirty="0">
                <a:solidFill>
                  <a:srgbClr val="002060"/>
                </a:solidFill>
              </a:rPr>
              <a:t>в Центральном Парке им. Горького. 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Так же он занимался активной Партийной деятельностью.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Прадедушка умер от старости в 1992 году.</a:t>
            </a:r>
          </a:p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166" y="419725"/>
            <a:ext cx="3200627" cy="2499924"/>
          </a:xfrm>
        </p:spPr>
      </p:pic>
    </p:spTree>
    <p:extLst>
      <p:ext uri="{BB962C8B-B14F-4D97-AF65-F5344CB8AC3E}">
        <p14:creationId xmlns:p14="http://schemas.microsoft.com/office/powerpoint/2010/main" val="3910419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712" y="1725161"/>
            <a:ext cx="8596668" cy="388077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Изучив семейные архивы, я узнала много интересного о жизни не только прадедушки, но и о других своих родственниках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Жизнь </a:t>
            </a:r>
            <a:r>
              <a:rPr lang="ru-RU" sz="2800" dirty="0">
                <a:solidFill>
                  <a:srgbClr val="002060"/>
                </a:solidFill>
              </a:rPr>
              <a:t>и подвиги наших родных и близких людей никогда и ни кем не забудутся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В будущем своим детям, я обязательно буду рассказывать о судьбе своих близких.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Ничто не забыто, никто не забыт!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240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7580" y="1078522"/>
            <a:ext cx="8596668" cy="13208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268150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Актуализация темы: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304800" y="1611949"/>
            <a:ext cx="9753599" cy="388077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История каждой семьи, это часть истории страны.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Каждый человек, это личность.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Каждая семья хранит память о всех своих членах, которых рядом с нами уже нет.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В нашей семье, как и во о многих семьях, семейные истории передаются по наследству.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Из рассказов моей бабушки и папы, мне больше всего заинтересовала жизнь моего прадедушки Кривенко Петра Никифоровича.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404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31852" y="24535"/>
            <a:ext cx="8596668" cy="62615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Цели исследования: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99292" y="1793655"/>
            <a:ext cx="10562493" cy="62615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Изучить семейные архивы;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Узнать у своих родственников о жизни моего прадедушки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729169" y="1188846"/>
            <a:ext cx="8596668" cy="61869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Задачи исследования:</a:t>
            </a:r>
            <a:endParaRPr lang="ru-RU" dirty="0"/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1269851" y="2877329"/>
            <a:ext cx="8596668" cy="58221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Объекты исследования:</a:t>
            </a:r>
            <a:endParaRPr lang="ru-RU" dirty="0"/>
          </a:p>
        </p:txBody>
      </p:sp>
      <p:sp>
        <p:nvSpPr>
          <p:cNvPr id="9" name="Объект 5"/>
          <p:cNvSpPr txBox="1">
            <a:spLocks/>
          </p:cNvSpPr>
          <p:nvPr/>
        </p:nvSpPr>
        <p:spPr>
          <a:xfrm>
            <a:off x="332005" y="4592648"/>
            <a:ext cx="10036166" cy="6261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002060"/>
                </a:solidFill>
              </a:rPr>
              <a:t>Просмотреть семейные альбомы;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Проанализировать семейные архивы с документами;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Найти информацию в интернете;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Обобщение рассказов моих родных о прадедушки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0" name="Объект 5"/>
          <p:cNvSpPr txBox="1">
            <a:spLocks/>
          </p:cNvSpPr>
          <p:nvPr/>
        </p:nvSpPr>
        <p:spPr>
          <a:xfrm>
            <a:off x="332005" y="3408701"/>
            <a:ext cx="7506008" cy="6261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002060"/>
                </a:solidFill>
              </a:rPr>
              <a:t>Биография моего прадедушки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1" name="Заголовок 4"/>
          <p:cNvSpPr txBox="1">
            <a:spLocks/>
          </p:cNvSpPr>
          <p:nvPr/>
        </p:nvSpPr>
        <p:spPr>
          <a:xfrm>
            <a:off x="1549784" y="4021575"/>
            <a:ext cx="8596668" cy="8289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Методы исследования:</a:t>
            </a:r>
            <a:endParaRPr lang="ru-RU" dirty="0"/>
          </a:p>
        </p:txBody>
      </p:sp>
      <p:sp>
        <p:nvSpPr>
          <p:cNvPr id="12" name="Объект 5"/>
          <p:cNvSpPr txBox="1">
            <a:spLocks/>
          </p:cNvSpPr>
          <p:nvPr/>
        </p:nvSpPr>
        <p:spPr>
          <a:xfrm>
            <a:off x="332005" y="625267"/>
            <a:ext cx="6540404" cy="6261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002060"/>
                </a:solidFill>
              </a:rPr>
              <a:t>Узнать о жизни моего прадедушки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662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2571" y="447904"/>
            <a:ext cx="8596668" cy="1320800"/>
          </a:xfrm>
        </p:spPr>
        <p:txBody>
          <a:bodyPr/>
          <a:lstStyle/>
          <a:p>
            <a:r>
              <a:rPr lang="ru-RU" dirty="0" smtClean="0"/>
              <a:t>Этапы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42687" y="1428734"/>
            <a:ext cx="9902574" cy="3880772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Подготовительный (сбор материала, анализ и систематизация семейных фотографий и документов, беседа с родственниками)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Основной (написание работы, систематизация информации)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Защита проекта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5539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Жизнь моего прадеда до войны.</a:t>
            </a:r>
            <a:endParaRPr lang="ru-RU" dirty="0"/>
          </a:p>
        </p:txBody>
      </p:sp>
      <p:sp>
        <p:nvSpPr>
          <p:cNvPr id="7" name="Объект 5"/>
          <p:cNvSpPr>
            <a:spLocks noGrp="1"/>
          </p:cNvSpPr>
          <p:nvPr>
            <p:ph sz="half" idx="2"/>
          </p:nvPr>
        </p:nvSpPr>
        <p:spPr>
          <a:xfrm>
            <a:off x="4042857" y="1450662"/>
            <a:ext cx="6296897" cy="486807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 </a:t>
            </a:r>
            <a:r>
              <a:rPr lang="ru-RU" sz="2800" dirty="0">
                <a:solidFill>
                  <a:srgbClr val="002060"/>
                </a:solidFill>
              </a:rPr>
              <a:t>Мой </a:t>
            </a:r>
            <a:r>
              <a:rPr lang="ru-RU" sz="2800" dirty="0" smtClean="0">
                <a:solidFill>
                  <a:srgbClr val="002060"/>
                </a:solidFill>
              </a:rPr>
              <a:t>прадедушка, Кривенко </a:t>
            </a:r>
            <a:r>
              <a:rPr lang="ru-RU" sz="2800" dirty="0">
                <a:solidFill>
                  <a:srgbClr val="002060"/>
                </a:solidFill>
              </a:rPr>
              <a:t>Петр </a:t>
            </a:r>
            <a:r>
              <a:rPr lang="ru-RU" sz="2800" dirty="0" smtClean="0">
                <a:solidFill>
                  <a:srgbClr val="002060"/>
                </a:solidFill>
              </a:rPr>
              <a:t>Никифорович, </a:t>
            </a:r>
            <a:r>
              <a:rPr lang="ru-RU" sz="2800" dirty="0">
                <a:solidFill>
                  <a:srgbClr val="002060"/>
                </a:solidFill>
              </a:rPr>
              <a:t>родился в городе Краснодаре 29 января 1911 года. Его родители были санитарами и умерли когда он был ещё ребёнком. Воспитывала прадедушку его старшая сестра.        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В </a:t>
            </a:r>
            <a:r>
              <a:rPr lang="ru-RU" sz="2800" dirty="0">
                <a:solidFill>
                  <a:srgbClr val="002060"/>
                </a:solidFill>
              </a:rPr>
              <a:t>1923 году в Краснодаре окончил начальную школу (семилетку). После школы устроился на работу в кукольный театр в качестве подмастерья. 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В </a:t>
            </a:r>
            <a:r>
              <a:rPr lang="ru-RU" sz="2800" dirty="0">
                <a:solidFill>
                  <a:srgbClr val="002060"/>
                </a:solidFill>
              </a:rPr>
              <a:t>1929 году окончил три курса профтехшколы.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89" y="1930400"/>
            <a:ext cx="2532027" cy="316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054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Ашхабадский театр рабочей молодёжи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35716" y="1366592"/>
            <a:ext cx="6457261" cy="3880773"/>
          </a:xfrm>
        </p:spPr>
        <p:txBody>
          <a:bodyPr>
            <a:noAutofit/>
          </a:bodyPr>
          <a:lstStyle/>
          <a:p>
            <a:r>
              <a:rPr lang="ru-RU" sz="2800" dirty="0"/>
              <a:t> </a:t>
            </a:r>
            <a:r>
              <a:rPr lang="ru-RU" sz="2800" dirty="0">
                <a:solidFill>
                  <a:srgbClr val="002060"/>
                </a:solidFill>
              </a:rPr>
              <a:t>В 1929 году переехал в город Ашхабад где в течении полутора лет работал счётчиком Госплана и Регистратором ЦИК Туркменской ССР.  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Но </a:t>
            </a:r>
            <a:r>
              <a:rPr lang="ru-RU" sz="2800" dirty="0">
                <a:solidFill>
                  <a:srgbClr val="002060"/>
                </a:solidFill>
              </a:rPr>
              <a:t>тяга к театральной атмосфере взяла вверх и привела его на работу в Ашхабадский театр рабочей молодёжи, где он работал зав. </a:t>
            </a:r>
            <a:r>
              <a:rPr lang="ru-RU" sz="2800" dirty="0" err="1">
                <a:solidFill>
                  <a:srgbClr val="002060"/>
                </a:solidFill>
              </a:rPr>
              <a:t>электроцехом</a:t>
            </a:r>
            <a:r>
              <a:rPr lang="ru-RU" sz="2800" dirty="0">
                <a:solidFill>
                  <a:srgbClr val="002060"/>
                </a:solidFill>
              </a:rPr>
              <a:t>. 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Во </a:t>
            </a:r>
            <a:r>
              <a:rPr lang="ru-RU" sz="2800" dirty="0">
                <a:solidFill>
                  <a:srgbClr val="002060"/>
                </a:solidFill>
              </a:rPr>
              <a:t>время службы в армии получил специальность связист. 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439" y="2351791"/>
            <a:ext cx="2803564" cy="1940610"/>
          </a:xfrm>
        </p:spPr>
      </p:pic>
    </p:spTree>
    <p:extLst>
      <p:ext uri="{BB962C8B-B14F-4D97-AF65-F5344CB8AC3E}">
        <p14:creationId xmlns:p14="http://schemas.microsoft.com/office/powerpoint/2010/main" val="3487701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388" y="398584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Мой прадедушка во время Великой Отечественной </a:t>
            </a:r>
            <a:r>
              <a:rPr lang="ru-RU" dirty="0" smtClean="0"/>
              <a:t>войны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388" y="1847415"/>
            <a:ext cx="7062843" cy="3880773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В июле 1941 года был призван в армию красноармейцем в 20-й батальон ВНОС (войска Воздушного Наблюдения, Оповещения и Связи)- род войск ПВО. Там он прослужил до 1943 года 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В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феврале 1943 года был переведён в 1181 Стрелковый полк 356 стрелковой дивизии 1-го Белорусского </a:t>
            </a:r>
            <a:r>
              <a:rPr lang="ru-RU" sz="2800" dirty="0" smtClean="0">
                <a:solidFill>
                  <a:srgbClr val="002060"/>
                </a:solidFill>
              </a:rPr>
              <a:t>фронта, </a:t>
            </a:r>
            <a:r>
              <a:rPr lang="ru-RU" sz="2800" dirty="0">
                <a:solidFill>
                  <a:srgbClr val="002060"/>
                </a:solidFill>
              </a:rPr>
              <a:t>где служил и воевал связистом в звании старший сержант.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567" y="2674333"/>
            <a:ext cx="2742977" cy="1710306"/>
          </a:xfrm>
        </p:spPr>
      </p:pic>
    </p:spTree>
    <p:extLst>
      <p:ext uri="{BB962C8B-B14F-4D97-AF65-F5344CB8AC3E}">
        <p14:creationId xmlns:p14="http://schemas.microsoft.com/office/powerpoint/2010/main" val="922553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9341" y="4309672"/>
            <a:ext cx="9753121" cy="18288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 </a:t>
            </a:r>
            <a:r>
              <a:rPr lang="ru-RU" sz="3300" dirty="0">
                <a:solidFill>
                  <a:srgbClr val="002060"/>
                </a:solidFill>
              </a:rPr>
              <a:t>Медаль «За боевые заслуги» он получил за участие в бою 19 октября 1943 года, где под сильным артиллеристским, миномётным и пулемётным огнём противника устранил 12 порывов телефонной линии, чем дал возможность командованию управлять подразделениями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33" y="842030"/>
            <a:ext cx="3658082" cy="265920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371" y="1490657"/>
            <a:ext cx="2594298" cy="201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944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0984" y="3957058"/>
            <a:ext cx="8579952" cy="1709031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Мой прадедушка принимал </a:t>
            </a:r>
            <a:r>
              <a:rPr lang="ru-RU" sz="2800" dirty="0">
                <a:solidFill>
                  <a:srgbClr val="002060"/>
                </a:solidFill>
              </a:rPr>
              <a:t>участие во множестве боевых действиях и сражениях. Дошел до самого Берлина</a:t>
            </a:r>
            <a:r>
              <a:rPr lang="ru-RU" sz="2800" dirty="0" smtClean="0">
                <a:solidFill>
                  <a:srgbClr val="002060"/>
                </a:solidFill>
              </a:rPr>
              <a:t>. Он был </a:t>
            </a:r>
            <a:r>
              <a:rPr lang="ru-RU" sz="2800" dirty="0">
                <a:solidFill>
                  <a:srgbClr val="002060"/>
                </a:solidFill>
              </a:rPr>
              <a:t>н</a:t>
            </a:r>
            <a:r>
              <a:rPr lang="ru-RU" sz="2800" dirty="0" smtClean="0">
                <a:solidFill>
                  <a:srgbClr val="002060"/>
                </a:solidFill>
              </a:rPr>
              <a:t>аграждён </a:t>
            </a:r>
            <a:r>
              <a:rPr lang="ru-RU" sz="2800" dirty="0">
                <a:solidFill>
                  <a:srgbClr val="002060"/>
                </a:solidFill>
              </a:rPr>
              <a:t>орденом ОТЕЧЕСТВЕННОЙ ВОЙНЫ II степени. </a:t>
            </a:r>
          </a:p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663" y="479685"/>
            <a:ext cx="3301671" cy="2314833"/>
          </a:xfrm>
        </p:spPr>
      </p:pic>
    </p:spTree>
    <p:extLst>
      <p:ext uri="{BB962C8B-B14F-4D97-AF65-F5344CB8AC3E}">
        <p14:creationId xmlns:p14="http://schemas.microsoft.com/office/powerpoint/2010/main" val="217081765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</TotalTime>
  <Words>739</Words>
  <Application>Microsoft Office PowerPoint</Application>
  <PresentationFormat>Широкоэкранный</PresentationFormat>
  <Paragraphs>62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Times New Roman</vt:lpstr>
      <vt:lpstr>Trebuchet MS</vt:lpstr>
      <vt:lpstr>Wingdings 3</vt:lpstr>
      <vt:lpstr>Грань</vt:lpstr>
      <vt:lpstr>Исследовательская работа: «Личность в истории России»</vt:lpstr>
      <vt:lpstr>Актуализация темы:</vt:lpstr>
      <vt:lpstr>Цели исследования:</vt:lpstr>
      <vt:lpstr>Этапы проекта:</vt:lpstr>
      <vt:lpstr>Жизнь моего прадеда до войны.</vt:lpstr>
      <vt:lpstr>Ашхабадский театр рабочей молодёжи</vt:lpstr>
      <vt:lpstr>Мой прадедушка во время Великой Отечественной войны</vt:lpstr>
      <vt:lpstr>Презентация PowerPoint</vt:lpstr>
      <vt:lpstr>Презентация PowerPoint</vt:lpstr>
      <vt:lpstr>Презентация PowerPoint</vt:lpstr>
      <vt:lpstr>Презентация PowerPoint</vt:lpstr>
      <vt:lpstr>Жизнь моего прадедушки после войны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Выводы: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Кантемирова Е.И.</cp:lastModifiedBy>
  <cp:revision>40</cp:revision>
  <dcterms:created xsi:type="dcterms:W3CDTF">2016-11-13T15:44:49Z</dcterms:created>
  <dcterms:modified xsi:type="dcterms:W3CDTF">2017-10-13T06:54:55Z</dcterms:modified>
</cp:coreProperties>
</file>