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9" r:id="rId2"/>
    <p:sldId id="260" r:id="rId3"/>
    <p:sldId id="256" r:id="rId4"/>
    <p:sldId id="262" r:id="rId5"/>
    <p:sldId id="263" r:id="rId6"/>
    <p:sldId id="264" r:id="rId7"/>
    <p:sldId id="265" r:id="rId8"/>
    <p:sldId id="268" r:id="rId9"/>
    <p:sldId id="267" r:id="rId10"/>
    <p:sldId id="270" r:id="rId11"/>
    <p:sldId id="271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84" autoAdjust="0"/>
  </p:normalViewPr>
  <p:slideViewPr>
    <p:cSldViewPr>
      <p:cViewPr varScale="1">
        <p:scale>
          <a:sx n="74" d="100"/>
          <a:sy n="74" d="100"/>
        </p:scale>
        <p:origin x="144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B4C71EC6-210F-42DE-9C53-41977AD35B3D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1600" y="1052736"/>
            <a:ext cx="6400800" cy="1584176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«Кубанская вышивка»</a:t>
            </a:r>
            <a:endParaRPr lang="ru-RU" sz="32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3645024"/>
            <a:ext cx="6400800" cy="1872208"/>
          </a:xfrm>
        </p:spPr>
        <p:txBody>
          <a:bodyPr>
            <a:noAutofit/>
          </a:bodyPr>
          <a:lstStyle/>
          <a:p>
            <a:pPr algn="r">
              <a:lnSpc>
                <a:spcPct val="10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Автор:</a:t>
            </a:r>
          </a:p>
          <a:p>
            <a:pPr algn="r">
              <a:lnSpc>
                <a:spcPct val="10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Педагог дополнительного образования </a:t>
            </a:r>
          </a:p>
          <a:p>
            <a:pPr algn="r">
              <a:lnSpc>
                <a:spcPct val="10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МБУ ДО ЦРТДЮ ст. Северской, 2017 год</a:t>
            </a:r>
          </a:p>
          <a:p>
            <a:pPr algn="r">
              <a:lnSpc>
                <a:spcPct val="10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Езерская О.В.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9953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65148" y="3284198"/>
            <a:ext cx="3535244" cy="25210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6066" y="3284198"/>
            <a:ext cx="3776871" cy="25210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899592" y="908720"/>
            <a:ext cx="72008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/>
              <a:t>Традиция пришла на Кубань с Украины и обогатилась русской символикой узора. Кружева на рушниках - русская традиция.</a:t>
            </a:r>
          </a:p>
          <a:p>
            <a:pPr algn="ctr"/>
            <a:r>
              <a:rPr lang="ru-RU" sz="2400" dirty="0"/>
              <a:t>Отличие украинской вышивки в том, что она может быть создана в различных цветах. Однако каждый из них имеет свое определенное значение.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98040" r="-2358815"/>
          <a:stretch/>
        </p:blipFill>
        <p:spPr>
          <a:xfrm>
            <a:off x="896066" y="2879113"/>
            <a:ext cx="4052073" cy="2636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3019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2420888"/>
            <a:ext cx="6400800" cy="216024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Спасибо за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 внимание!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9390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06996" y="1268760"/>
            <a:ext cx="748883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Вышивка крестом – является одним из древнейших видов рукоделия на Руси. Материалами для вышивки служили шкуры животных, сотканные вручную полотна, шерсть, самоцветные камни, монетки, бусинки и со временем этот список все расширялся. Вышивкой занимались от юных девушек, до почтенного возраста женщин, от крестьянок до придворных дам.</a:t>
            </a:r>
          </a:p>
        </p:txBody>
      </p:sp>
    </p:spTree>
    <p:extLst>
      <p:ext uri="{BB962C8B-B14F-4D97-AF65-F5344CB8AC3E}">
        <p14:creationId xmlns:p14="http://schemas.microsoft.com/office/powerpoint/2010/main" val="1214334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1196752"/>
            <a:ext cx="6984776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Вышивались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женские платья и мужские рубахи, рушники, скатерти и т.д. Особое внимание уделялось вышивке именно крестом. Именно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крест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считался оберегом, способным защитить от сглаза и нечистой силы.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624" y="3268335"/>
            <a:ext cx="2088232" cy="23535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8184" y="3268335"/>
            <a:ext cx="2016224" cy="23535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3888" y="3289633"/>
            <a:ext cx="2424044" cy="23322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63317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60032" y="1124744"/>
            <a:ext cx="2819400" cy="599440"/>
          </a:xfrm>
        </p:spPr>
        <p:txBody>
          <a:bodyPr/>
          <a:lstStyle/>
          <a:p>
            <a:r>
              <a:rPr lang="ru-RU" dirty="0" smtClean="0"/>
              <a:t>Виды орнаментов и их значение 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4008" y="1916832"/>
            <a:ext cx="3600400" cy="3816424"/>
          </a:xfrm>
        </p:spPr>
        <p:txBody>
          <a:bodyPr>
            <a:normAutofit/>
          </a:bodyPr>
          <a:lstStyle/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Каждая вышивка имела свое значение. На Руси преобладают в основном растительные и геометрические узоры, формы животных и птиц. Вышивались изделия и узоры, которые служили не только в повседневной жизни, но и являлись оберегом</a:t>
            </a:r>
            <a:r>
              <a:rPr lang="ru-RU" sz="1800" dirty="0"/>
              <a:t>. 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1400775"/>
            <a:ext cx="3467462" cy="37564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88344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31840" y="1124744"/>
            <a:ext cx="2819400" cy="599440"/>
          </a:xfrm>
        </p:spPr>
        <p:txBody>
          <a:bodyPr/>
          <a:lstStyle/>
          <a:p>
            <a:r>
              <a:rPr lang="ru-RU" dirty="0" smtClean="0"/>
              <a:t>Геометрический орнамент</a:t>
            </a:r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87624" y="1772816"/>
            <a:ext cx="3456384" cy="34563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716016" y="1916832"/>
            <a:ext cx="3240360" cy="3163296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Каждая линия, каждый  знак были полны смыслом. </a:t>
            </a:r>
          </a:p>
          <a:p>
            <a:pPr>
              <a:lnSpc>
                <a:spcPct val="100000"/>
              </a:lnSpc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Прямой линией обозначали поверхность земли.</a:t>
            </a:r>
          </a:p>
          <a:p>
            <a:pPr>
              <a:lnSpc>
                <a:spcPct val="100000"/>
              </a:lnSpc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Волнистой, горизонтальной – воду.</a:t>
            </a:r>
          </a:p>
          <a:p>
            <a:pPr>
              <a:lnSpc>
                <a:spcPct val="100000"/>
              </a:lnSpc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Скрещивающимися линиями – огонь и воду.</a:t>
            </a:r>
          </a:p>
          <a:p>
            <a:pPr>
              <a:lnSpc>
                <a:spcPct val="100000"/>
              </a:lnSpc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Круг, квадрат, ромб – Солнце и Луну.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3000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03848" y="1124744"/>
            <a:ext cx="2819400" cy="599440"/>
          </a:xfrm>
        </p:spPr>
        <p:txBody>
          <a:bodyPr/>
          <a:lstStyle/>
          <a:p>
            <a:r>
              <a:rPr lang="ru-RU" dirty="0" smtClean="0"/>
              <a:t>Растительный орнамент</a:t>
            </a:r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1700808"/>
            <a:ext cx="3382620" cy="34563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32040" y="1628800"/>
            <a:ext cx="2819400" cy="2875280"/>
          </a:xfrm>
        </p:spPr>
        <p:txBody>
          <a:bodyPr>
            <a:no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Растительный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орнамент занимает главное место в кубанской и казачьей вышивке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Излюбленными были мотивы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розы.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Роза выполняла роль оберега.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7933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03848" y="1124744"/>
            <a:ext cx="2819400" cy="599440"/>
          </a:xfrm>
        </p:spPr>
        <p:txBody>
          <a:bodyPr/>
          <a:lstStyle/>
          <a:p>
            <a:r>
              <a:rPr lang="ru-RU" dirty="0" smtClean="0"/>
              <a:t>Зооморфный орнамент</a:t>
            </a:r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331640" y="1769681"/>
            <a:ext cx="3240360" cy="33155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860032" y="2060848"/>
            <a:ext cx="2819400" cy="2875280"/>
          </a:xfrm>
        </p:spPr>
        <p:txBody>
          <a:bodyPr>
            <a:normAutofit/>
          </a:bodyPr>
          <a:lstStyle/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Птицы - пожелания семейного счастья, любви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Голубь - символ мирной жизни, любви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Петух – солнечный знак, оберег от нечистых сил.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5893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Антропоморфный</a:t>
            </a:r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259632" y="1772816"/>
            <a:ext cx="3384376" cy="33843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Антропоморфный – это изображение фигур  людей. 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 кубанской вышивке встречается довольно редко.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3470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29980" y="1043458"/>
            <a:ext cx="46840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/>
              <a:t>Цвета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кубанской</a:t>
            </a:r>
            <a:r>
              <a:rPr lang="ru-RU" sz="2800" b="1" dirty="0"/>
              <a:t>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вышивки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187624" y="1627982"/>
            <a:ext cx="676875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Для кубанской вышивки характерны два цвета – это черный и основной красный цвет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Красный цвет – это любовь, красота, смелость, великодушие, победа.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Черный – цвет земли, ночи, покоя.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Иногда, вместо черного цвета использовали серый, светло-серый или синий цвет.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187624" y="4305638"/>
            <a:ext cx="67687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разных ситуациях узоры были разные. В любом случае вышивка выполнялась на домотканом полотне и льне по счету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нитей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05341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утюр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мокинг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404</TotalTime>
  <Words>381</Words>
  <Application>Microsoft Office PowerPoint</Application>
  <PresentationFormat>Экран (4:3)</PresentationFormat>
  <Paragraphs>35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Constantia</vt:lpstr>
      <vt:lpstr>Garamond</vt:lpstr>
      <vt:lpstr>Times New Roman</vt:lpstr>
      <vt:lpstr>Wingdings</vt:lpstr>
      <vt:lpstr>Кутюр</vt:lpstr>
      <vt:lpstr>«Кубанская вышивка»</vt:lpstr>
      <vt:lpstr>Презентация PowerPoint</vt:lpstr>
      <vt:lpstr>Презентация PowerPoint</vt:lpstr>
      <vt:lpstr>Виды орнаментов и их значение </vt:lpstr>
      <vt:lpstr>Геометрический орнамент</vt:lpstr>
      <vt:lpstr>Растительный орнамент</vt:lpstr>
      <vt:lpstr>Зооморфный орнамент</vt:lpstr>
      <vt:lpstr>Антропоморфный</vt:lpstr>
      <vt:lpstr>Презентация PowerPoint</vt:lpstr>
      <vt:lpstr>Презентация PowerPoint</vt:lpstr>
      <vt:lpstr>Спасибо за   внимание!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SAMSUNG</dc:creator>
  <cp:lastModifiedBy>yarkevich</cp:lastModifiedBy>
  <cp:revision>24</cp:revision>
  <dcterms:created xsi:type="dcterms:W3CDTF">2017-03-27T06:33:52Z</dcterms:created>
  <dcterms:modified xsi:type="dcterms:W3CDTF">2017-10-13T20:15:45Z</dcterms:modified>
</cp:coreProperties>
</file>