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 smtClean="0"/>
              <a:t>Мирнинский район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21457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География</a:t>
            </a:r>
            <a:br>
              <a:rPr lang="ru-RU" dirty="0" smtClean="0"/>
            </a:br>
            <a:r>
              <a:rPr lang="ru-RU" b="1" dirty="0" smtClean="0"/>
              <a:t> История муниципального образования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4059936" cy="40243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Площадь — 165,8 тыс. км². Граничит на севере и северо-востоке с Оленёкским улусом  на востоке — с Нюрбинским  и </a:t>
            </a:r>
          </a:p>
          <a:p>
            <a:r>
              <a:rPr lang="ru-RU" dirty="0" smtClean="0"/>
              <a:t>Сунтарским улусами, на юге — с Ленским районом  и на западе — с Иркутской областью и Красноярским краем. В этом районе находится одна из крупных анамальных долин - Елюю </a:t>
            </a:r>
            <a:r>
              <a:rPr lang="ru-RU" dirty="0" err="1" smtClean="0"/>
              <a:t>Черкечех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59936" cy="40243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Рельеф плоскогорный. На севере улуса — Вилюйское плато, на юге — Приленское плато.</a:t>
            </a:r>
          </a:p>
          <a:p>
            <a:r>
              <a:rPr lang="ru-RU" dirty="0" smtClean="0"/>
              <a:t>Крупная река — Вилюй. На территории района находится Вилюйское водохранилище.</a:t>
            </a:r>
          </a:p>
          <a:p>
            <a:r>
              <a:rPr lang="ru-RU" dirty="0" smtClean="0"/>
              <a:t>Средняя температура января от −32 °C на юге до −40 °C на севере, июля +14…+16 °C. Осадков выпадает 250—300 мм в год.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52400"/>
            <a:ext cx="5072098" cy="12192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Население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Население — 86 013 чел. (2002). Городское население составляет 95,4 %, сельское — 4,6 %.</a:t>
            </a:r>
          </a:p>
          <a:p>
            <a:r>
              <a:rPr lang="ru-RU" dirty="0" smtClean="0"/>
              <a:t>Национальный состав (2002): 67,5 % — русские, 9,8 % — украинцы, 7,6 % — якуты, 6,5 % — татары, 1,3 % — буряты, остальные — другие национальности</a:t>
            </a:r>
            <a:r>
              <a:rPr lang="ru-RU" baseline="30000" dirty="0" smtClean="0"/>
              <a:t>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43438" y="2428868"/>
          <a:ext cx="405923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619"/>
                <a:gridCol w="20296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Мирный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39981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Айхал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15782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Удачный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15698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Чернышевский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5310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Светлый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3546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Алмазный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1756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57818" y="2071678"/>
            <a:ext cx="25717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Населенные пункты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Промышленность</a:t>
            </a:r>
          </a:p>
          <a:p>
            <a:pPr algn="ctr"/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1857364"/>
            <a:ext cx="4495800" cy="48577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Основной отраслью является добывающая промышленность. В районе расположены Мирнинский, Айхало-Удачнинский и Среднеботуобинский горнопромышленные узлы, основными специализациями которых являются добыча алмазов, нефти, природного газа. Добыча алмазов на месторождениях района составляет 14% всей мировой добычи.</a:t>
            </a:r>
          </a:p>
          <a:p>
            <a:r>
              <a:rPr lang="ru-RU" dirty="0" smtClean="0"/>
              <a:t>Ведущая роль в экономике района принадлежит акционерной компании «АЛРОСА» и её дочерним предприятиям.</a:t>
            </a:r>
          </a:p>
          <a:p>
            <a:r>
              <a:rPr lang="ru-RU" dirty="0" smtClean="0"/>
              <a:t>Также в районе действует Каскад Вилюйских ГЭС, в которую входят Вилюйские ГЭС-а также пущенная в 2008 году Светлинская ГЭС Каскад обеспечивает электроэнергией не только потребности алмазодобывающей промышленности района, но и всего западного региона Якутии, включая группу вилюйских улусов и Ленский район.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9788" y="1857364"/>
            <a:ext cx="4038600" cy="478634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 территории района проходят автомобильные трассы «Ленск—Мирный—Чернышевский—Удачный» и «Вилюй» («Якутск—Вилюйск—Мирный»).</a:t>
            </a:r>
          </a:p>
          <a:p>
            <a:r>
              <a:rPr lang="ru-RU" dirty="0" smtClean="0"/>
              <a:t>Действуют аэропорты в Мирном и Удачном.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4546" y="0"/>
            <a:ext cx="4572032" cy="114298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Экономика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643438" y="1214422"/>
            <a:ext cx="4040188" cy="76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Транспорт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История</a:t>
            </a:r>
            <a:endParaRPr lang="ru-RU" b="1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начала XX века целый ряд учёных и геологов  Одинцов указывал на существование важных черт сходства геологического строения Сибирской платформы 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Южноафриканской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 где уже велась активная разработка коренных месторождений алмазов.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botuobuya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1" y="571480"/>
            <a:ext cx="4286280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 1946 году было опубликовано постановление правительства за подписью Сталина о дальнейшем развитии поисков алмазов в СССР. В Иркутском геологическом управлении была создана Тунгусская (Амакинская) экспедиция, которую возглавил М. М. Одинцов.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Содержимое 4" descr="254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500174"/>
            <a:ext cx="3282409" cy="41313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00552" cy="4572000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Первое коренное месторождение, трубка «Зарница» была найдена 21 августа 1954 года геологом Центральной экспедиции Л. А. 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Попугаевой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с помощью метода «пироповой съёмки», разработанной её учителями А. А. Кухаренко и Н. Н. 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Сарсадских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благодаря которому она с помощью визуального изучения шлихов в бассейне реки 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Далдын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открыла породу, содержащую пиропы, ильмениты и алмазы. 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" name="Содержимое 4" descr="i (5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785926"/>
            <a:ext cx="4071966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524000"/>
            <a:ext cx="4059238" cy="4572000"/>
          </a:xfr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метода «пироповой съёмки» в 1955 году было найдено уже 15 коренных месторождений, в том числе крупнейшие трубки «Мир» и «Удачная». Радиограмма об открытии алмазной трубки «Мир»: «Закурили трубку мира ,табак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отличный.Авдеенко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зпт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Елагина ,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Хабардин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».Всего в Якутии к настоящему времени выявлено более 200 кимберлитовых трубок.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 (6)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286248" y="1214422"/>
            <a:ext cx="4429156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29642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                                                        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Становление алмазодобывающей промышленности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Уже в 1956 году через год после открытия трубки «Мир» началась её промышленная эксплуатация. Рядом с трубкой начал расти рабочий посёлок с соответствующим названием Мирный, который уже в 1959 году получил статус города.</a:t>
            </a:r>
          </a:p>
          <a:p>
            <a:r>
              <a:rPr lang="ru-RU" dirty="0" smtClean="0"/>
              <a:t>4 января 1957 года  коллегия Министерства цветной металлургии СССР приняла постановление «О промышленном освоении вилюйских алмазных месторождений».</a:t>
            </a:r>
          </a:p>
          <a:p>
            <a:r>
              <a:rPr lang="ru-RU" dirty="0" smtClean="0"/>
              <a:t>В июне 1957 года фабрика № 1 в Мирном вступила в промышленную эксплуатацию и дала первые алмазы из россыпей трубки «Мир».</a:t>
            </a:r>
          </a:p>
          <a:p>
            <a:r>
              <a:rPr lang="ru-RU" dirty="0" smtClean="0"/>
              <a:t>В 1958 году принято решение о строительстве для нужд алмазодобывающей промышленности Вилюйской ГЭС.</a:t>
            </a:r>
          </a:p>
          <a:p>
            <a:endParaRPr lang="ru-RU" dirty="0"/>
          </a:p>
        </p:txBody>
      </p:sp>
      <p:pic>
        <p:nvPicPr>
          <p:cNvPr id="5" name="Содержимое 4" descr="i (7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2143116"/>
            <a:ext cx="4177516" cy="3119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В начале 1960-х гг. валовая стоимость алмазодобычи в СССР уже превышала миллиард долларов в год.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В 1960 году  была открыта трубка «</a:t>
            </a:r>
            <a:r>
              <a:rPr lang="ru-RU" b="1" dirty="0" err="1" smtClean="0">
                <a:ln/>
                <a:solidFill>
                  <a:schemeClr val="accent3"/>
                </a:solidFill>
              </a:rPr>
              <a:t>Айхал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». В 1961 году образован одноимённый посёлок.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В 1968 году с началом разработки трубки «Удачная» образован посёлок Удачный (город с 1987).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В 1969 году открыта трубка «Интернациональная», лучшее в мире месторождение по стоимости алмазов в тонне руды.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Содержимое 4" descr="i (8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714488"/>
            <a:ext cx="4357718" cy="3714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Ядерные взрывы</a:t>
            </a:r>
            <a:b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900" b="1" dirty="0" smtClean="0">
                <a:ln/>
                <a:solidFill>
                  <a:schemeClr val="accent3"/>
                </a:solidFill>
              </a:rPr>
              <a:t>2 октября 1974 года в 2,5 км к северу от города Удачный на глубине 98 м был произведен подземный ядерный взрыв «Кристалл» мощностью 1,7 килотонн.</a:t>
            </a:r>
          </a:p>
          <a:p>
            <a:r>
              <a:rPr lang="ru-RU" sz="2900" b="1" dirty="0" smtClean="0">
                <a:ln/>
                <a:solidFill>
                  <a:schemeClr val="accent3"/>
                </a:solidFill>
              </a:rPr>
              <a:t>24 августа 1978 года  в 39 км к востоку от </a:t>
            </a:r>
            <a:r>
              <a:rPr lang="ru-RU" sz="2900" b="1" dirty="0" err="1" smtClean="0">
                <a:ln/>
                <a:solidFill>
                  <a:schemeClr val="accent3"/>
                </a:solidFill>
              </a:rPr>
              <a:t>Айхала</a:t>
            </a:r>
            <a:r>
              <a:rPr lang="ru-RU" sz="2900" b="1" dirty="0" smtClean="0">
                <a:ln/>
                <a:solidFill>
                  <a:schemeClr val="accent3"/>
                </a:solidFill>
              </a:rPr>
              <a:t> на глубине 577 метров на объекте «Кратон-3» был произведён промышленный ядерный взрыв мощностью 19 килотонн.</a:t>
            </a:r>
          </a:p>
          <a:p>
            <a:r>
              <a:rPr lang="ru-RU" sz="2900" b="1" dirty="0" smtClean="0">
                <a:ln/>
                <a:solidFill>
                  <a:schemeClr val="accent3"/>
                </a:solidFill>
              </a:rPr>
              <a:t>С 1976 по 1987 годы — пять взрывов мощностью 15 килотонн из серий взрывов «Ока», «Вятка», «Шексна», «Нева». 120 км юго-западнее города Мирный, на </a:t>
            </a:r>
            <a:r>
              <a:rPr lang="ru-RU" sz="2900" b="1" dirty="0" err="1" smtClean="0">
                <a:ln/>
                <a:solidFill>
                  <a:schemeClr val="accent3"/>
                </a:solidFill>
              </a:rPr>
              <a:t>Среднеботуобинском</a:t>
            </a:r>
            <a:r>
              <a:rPr lang="ru-RU" sz="2900" b="1" dirty="0" smtClean="0">
                <a:ln/>
                <a:solidFill>
                  <a:schemeClr val="accent3"/>
                </a:solidFill>
              </a:rPr>
              <a:t> нефтяном месторождении.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Содержимое 4" descr="i (10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2285992"/>
            <a:ext cx="3429024" cy="32248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14290"/>
            <a:ext cx="8229600" cy="164784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муниципального образования</a:t>
            </a:r>
            <a:b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42910" y="1524000"/>
            <a:ext cx="7286676" cy="45720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Мирнинский район образован 12 января 1965 года из части территорий Ленского, Сунтарского и Оленёкского районов.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 1930 году был образован Садынский район, включающий в себя часть территории современного Мирнинского района. В его состав входили Ботуобинский, Садынский, Чуонинский наслеги. В 1948 году район был ликвидирован. Первый наслег был передан в состав Ленского района, оставшиеся два — в состав Сунтарского.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156</Words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Мирнинский район</vt:lpstr>
      <vt:lpstr>  История</vt:lpstr>
      <vt:lpstr>Слайд 3</vt:lpstr>
      <vt:lpstr>Слайд 4</vt:lpstr>
      <vt:lpstr>Слайд 5</vt:lpstr>
      <vt:lpstr>                                                                                                             Становление алмазодобывающей промышленности</vt:lpstr>
      <vt:lpstr>Слайд 7</vt:lpstr>
      <vt:lpstr>Ядерные взрывы </vt:lpstr>
      <vt:lpstr>История муниципального образования </vt:lpstr>
      <vt:lpstr>                                             География  История муниципального образования </vt:lpstr>
      <vt:lpstr>Население </vt:lpstr>
      <vt:lpstr>Экономика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bulygaln</cp:lastModifiedBy>
  <cp:revision>7</cp:revision>
  <dcterms:modified xsi:type="dcterms:W3CDTF">2013-01-30T22:53:59Z</dcterms:modified>
</cp:coreProperties>
</file>