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62" r:id="rId2"/>
    <p:sldId id="261" r:id="rId3"/>
    <p:sldId id="260" r:id="rId4"/>
    <p:sldId id="256" r:id="rId5"/>
    <p:sldId id="267" r:id="rId6"/>
    <p:sldId id="257" r:id="rId7"/>
    <p:sldId id="258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7BF75-9C5D-499F-B003-4415A267CA4A}" type="doc">
      <dgm:prSet loTypeId="urn:microsoft.com/office/officeart/2005/8/layout/target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91FB98-D5F7-47F5-B9A4-284B0D834946}">
      <dgm:prSet custT="1"/>
      <dgm:spPr/>
      <dgm:t>
        <a:bodyPr/>
        <a:lstStyle/>
        <a:p>
          <a:pPr rtl="0"/>
          <a:r>
            <a:rPr lang="ru-RU" sz="1800" dirty="0" smtClean="0"/>
            <a:t>Моделируя выпускника начальной школы, </a:t>
          </a:r>
          <a:endParaRPr lang="ru-RU" sz="1800" dirty="0"/>
        </a:p>
      </dgm:t>
    </dgm:pt>
    <dgm:pt modelId="{17093004-D874-42AB-B449-5DD2F83AD87A}" type="parTrans" cxnId="{E27F5A99-E804-4378-8516-67273D2CFE14}">
      <dgm:prSet/>
      <dgm:spPr/>
      <dgm:t>
        <a:bodyPr/>
        <a:lstStyle/>
        <a:p>
          <a:endParaRPr lang="ru-RU"/>
        </a:p>
      </dgm:t>
    </dgm:pt>
    <dgm:pt modelId="{F2EC27FD-063D-4050-B6FD-BB6B1886E86A}" type="sibTrans" cxnId="{E27F5A99-E804-4378-8516-67273D2CFE14}">
      <dgm:prSet/>
      <dgm:spPr/>
      <dgm:t>
        <a:bodyPr/>
        <a:lstStyle/>
        <a:p>
          <a:endParaRPr lang="ru-RU"/>
        </a:p>
      </dgm:t>
    </dgm:pt>
    <dgm:pt modelId="{E8CB0AC4-1763-4D60-9BA1-7C1C351EE70E}">
      <dgm:prSet custT="1"/>
      <dgm:spPr/>
      <dgm:t>
        <a:bodyPr/>
        <a:lstStyle/>
        <a:p>
          <a:pPr rtl="0"/>
          <a:r>
            <a:rPr lang="ru-RU" sz="1800" dirty="0" smtClean="0"/>
            <a:t>выделяю основные  задачи</a:t>
          </a:r>
          <a:endParaRPr lang="ru-RU" sz="1800" dirty="0"/>
        </a:p>
      </dgm:t>
    </dgm:pt>
    <dgm:pt modelId="{6D57BC2E-F154-4C0D-8ACD-418E16A7BFCC}" type="parTrans" cxnId="{F60BA1E0-06E6-41D8-AB5B-2FBE4895A816}">
      <dgm:prSet/>
      <dgm:spPr/>
      <dgm:t>
        <a:bodyPr/>
        <a:lstStyle/>
        <a:p>
          <a:endParaRPr lang="ru-RU"/>
        </a:p>
      </dgm:t>
    </dgm:pt>
    <dgm:pt modelId="{C6C02E8B-86E4-43A2-8C61-F818B5CD594B}" type="sibTrans" cxnId="{F60BA1E0-06E6-41D8-AB5B-2FBE4895A816}">
      <dgm:prSet/>
      <dgm:spPr/>
      <dgm:t>
        <a:bodyPr/>
        <a:lstStyle/>
        <a:p>
          <a:endParaRPr lang="ru-RU"/>
        </a:p>
      </dgm:t>
    </dgm:pt>
    <dgm:pt modelId="{4380CB5A-2E3A-455C-B4CA-3D1A885CAA67}" type="pres">
      <dgm:prSet presAssocID="{9DB7BF75-9C5D-499F-B003-4415A267CA4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4CECECD-8F69-4327-92EA-BE00BF0E431C}" type="pres">
      <dgm:prSet presAssocID="{9DB7BF75-9C5D-499F-B003-4415A267CA4A}" presName="outerBox" presStyleCnt="0"/>
      <dgm:spPr/>
    </dgm:pt>
    <dgm:pt modelId="{6932E2CF-32C2-49D7-BA2E-B72EC6B4AE67}" type="pres">
      <dgm:prSet presAssocID="{9DB7BF75-9C5D-499F-B003-4415A267CA4A}" presName="outerBoxParent" presStyleLbl="node1" presStyleIdx="0" presStyleCnt="2"/>
      <dgm:spPr/>
      <dgm:t>
        <a:bodyPr/>
        <a:lstStyle/>
        <a:p>
          <a:endParaRPr lang="ru-RU"/>
        </a:p>
      </dgm:t>
    </dgm:pt>
    <dgm:pt modelId="{F8660D95-33EB-4EF2-9393-D3898A9F2F0C}" type="pres">
      <dgm:prSet presAssocID="{9DB7BF75-9C5D-499F-B003-4415A267CA4A}" presName="outerBoxChildren" presStyleCnt="0"/>
      <dgm:spPr/>
    </dgm:pt>
    <dgm:pt modelId="{A0AB2F91-6352-43EA-93A4-BB5A2893C037}" type="pres">
      <dgm:prSet presAssocID="{9DB7BF75-9C5D-499F-B003-4415A267CA4A}" presName="middleBox" presStyleCnt="0"/>
      <dgm:spPr/>
    </dgm:pt>
    <dgm:pt modelId="{A5DC3504-9AC9-4468-A400-BC769778FD06}" type="pres">
      <dgm:prSet presAssocID="{9DB7BF75-9C5D-499F-B003-4415A267CA4A}" presName="middleBoxParent" presStyleLbl="node1" presStyleIdx="1" presStyleCnt="2" custScaleX="96777" custScaleY="36840" custLinFactNeighborX="2285" custLinFactNeighborY="23365"/>
      <dgm:spPr/>
      <dgm:t>
        <a:bodyPr/>
        <a:lstStyle/>
        <a:p>
          <a:endParaRPr lang="ru-RU"/>
        </a:p>
      </dgm:t>
    </dgm:pt>
    <dgm:pt modelId="{8BEED0C2-6AC9-4752-80B5-F67E094373F2}" type="pres">
      <dgm:prSet presAssocID="{9DB7BF75-9C5D-499F-B003-4415A267CA4A}" presName="middleBoxChildren" presStyleCnt="0"/>
      <dgm:spPr/>
    </dgm:pt>
  </dgm:ptLst>
  <dgm:cxnLst>
    <dgm:cxn modelId="{79195E79-5797-4C0E-93FB-DC8FA910DDCB}" type="presOf" srcId="{B491FB98-D5F7-47F5-B9A4-284B0D834946}" destId="{6932E2CF-32C2-49D7-BA2E-B72EC6B4AE67}" srcOrd="0" destOrd="0" presId="urn:microsoft.com/office/officeart/2005/8/layout/target2"/>
    <dgm:cxn modelId="{E27F5A99-E804-4378-8516-67273D2CFE14}" srcId="{9DB7BF75-9C5D-499F-B003-4415A267CA4A}" destId="{B491FB98-D5F7-47F5-B9A4-284B0D834946}" srcOrd="0" destOrd="0" parTransId="{17093004-D874-42AB-B449-5DD2F83AD87A}" sibTransId="{F2EC27FD-063D-4050-B6FD-BB6B1886E86A}"/>
    <dgm:cxn modelId="{411DF655-868E-4A18-BA5D-B9A4D4A0428B}" type="presOf" srcId="{E8CB0AC4-1763-4D60-9BA1-7C1C351EE70E}" destId="{A5DC3504-9AC9-4468-A400-BC769778FD06}" srcOrd="0" destOrd="0" presId="urn:microsoft.com/office/officeart/2005/8/layout/target2"/>
    <dgm:cxn modelId="{642706E7-F30A-4548-97F6-1EB03C990198}" type="presOf" srcId="{9DB7BF75-9C5D-499F-B003-4415A267CA4A}" destId="{4380CB5A-2E3A-455C-B4CA-3D1A885CAA67}" srcOrd="0" destOrd="0" presId="urn:microsoft.com/office/officeart/2005/8/layout/target2"/>
    <dgm:cxn modelId="{F60BA1E0-06E6-41D8-AB5B-2FBE4895A816}" srcId="{9DB7BF75-9C5D-499F-B003-4415A267CA4A}" destId="{E8CB0AC4-1763-4D60-9BA1-7C1C351EE70E}" srcOrd="1" destOrd="0" parTransId="{6D57BC2E-F154-4C0D-8ACD-418E16A7BFCC}" sibTransId="{C6C02E8B-86E4-43A2-8C61-F818B5CD594B}"/>
    <dgm:cxn modelId="{C1A42DFA-EE81-4748-8D72-6521371755B9}" type="presParOf" srcId="{4380CB5A-2E3A-455C-B4CA-3D1A885CAA67}" destId="{74CECECD-8F69-4327-92EA-BE00BF0E431C}" srcOrd="0" destOrd="0" presId="urn:microsoft.com/office/officeart/2005/8/layout/target2"/>
    <dgm:cxn modelId="{0CDE1F46-1E95-4B56-8245-8F9DEB40ABCF}" type="presParOf" srcId="{74CECECD-8F69-4327-92EA-BE00BF0E431C}" destId="{6932E2CF-32C2-49D7-BA2E-B72EC6B4AE67}" srcOrd="0" destOrd="0" presId="urn:microsoft.com/office/officeart/2005/8/layout/target2"/>
    <dgm:cxn modelId="{B49E21DC-FA4B-4E23-9958-FA9D7B14C48B}" type="presParOf" srcId="{74CECECD-8F69-4327-92EA-BE00BF0E431C}" destId="{F8660D95-33EB-4EF2-9393-D3898A9F2F0C}" srcOrd="1" destOrd="0" presId="urn:microsoft.com/office/officeart/2005/8/layout/target2"/>
    <dgm:cxn modelId="{4DAB4BF1-730F-49F0-AEFA-494C46513D5A}" type="presParOf" srcId="{4380CB5A-2E3A-455C-B4CA-3D1A885CAA67}" destId="{A0AB2F91-6352-43EA-93A4-BB5A2893C037}" srcOrd="1" destOrd="0" presId="urn:microsoft.com/office/officeart/2005/8/layout/target2"/>
    <dgm:cxn modelId="{8ECAD789-8E05-49F6-8E89-5389835D1C57}" type="presParOf" srcId="{A0AB2F91-6352-43EA-93A4-BB5A2893C037}" destId="{A5DC3504-9AC9-4468-A400-BC769778FD06}" srcOrd="0" destOrd="0" presId="urn:microsoft.com/office/officeart/2005/8/layout/target2"/>
    <dgm:cxn modelId="{416E214F-0CE7-4FB0-98CE-2CA9D5B4E9D9}" type="presParOf" srcId="{A0AB2F91-6352-43EA-93A4-BB5A2893C037}" destId="{8BEED0C2-6AC9-4752-80B5-F67E094373F2}" srcOrd="1" destOrd="0" presId="urn:microsoft.com/office/officeart/2005/8/layout/targe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6CE97B-4B01-4C18-98A5-9D0F0664328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161102-CB01-4F9C-ACFB-5AA9EBD38C63}">
      <dgm:prSet custT="1"/>
      <dgm:spPr/>
      <dgm:t>
        <a:bodyPr/>
        <a:lstStyle/>
        <a:p>
          <a:pPr rtl="0"/>
          <a:r>
            <a:rPr lang="ru-RU" sz="1400" dirty="0" smtClean="0"/>
            <a:t>Пробудить душу ребенка, развить заложенные природой творческие способности</a:t>
          </a:r>
          <a:endParaRPr lang="ru-RU" sz="1400" dirty="0"/>
        </a:p>
      </dgm:t>
    </dgm:pt>
    <dgm:pt modelId="{44901AAD-71F5-4105-8A8F-7FDE184A4A0D}" type="parTrans" cxnId="{98F1D2A9-A8EF-4BC7-9D38-D5E4B35ED6CD}">
      <dgm:prSet/>
      <dgm:spPr/>
      <dgm:t>
        <a:bodyPr/>
        <a:lstStyle/>
        <a:p>
          <a:endParaRPr lang="ru-RU"/>
        </a:p>
      </dgm:t>
    </dgm:pt>
    <dgm:pt modelId="{4BF42993-2D8B-4B19-BAE7-ECE032A92F6F}" type="sibTrans" cxnId="{98F1D2A9-A8EF-4BC7-9D38-D5E4B35ED6CD}">
      <dgm:prSet/>
      <dgm:spPr/>
      <dgm:t>
        <a:bodyPr/>
        <a:lstStyle/>
        <a:p>
          <a:endParaRPr lang="ru-RU"/>
        </a:p>
      </dgm:t>
    </dgm:pt>
    <dgm:pt modelId="{E78F8972-4E96-460D-A268-6D0288CDB1FB}" type="pres">
      <dgm:prSet presAssocID="{176CE97B-4B01-4C18-98A5-9D0F0664328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2D3E29-7970-4996-BE85-5F9AC0F63E57}" type="pres">
      <dgm:prSet presAssocID="{AA161102-CB01-4F9C-ACFB-5AA9EBD38C63}" presName="circle1" presStyleLbl="node1" presStyleIdx="0" presStyleCnt="1"/>
      <dgm:spPr/>
    </dgm:pt>
    <dgm:pt modelId="{72818F16-ED99-4D34-AC80-2D269170D355}" type="pres">
      <dgm:prSet presAssocID="{AA161102-CB01-4F9C-ACFB-5AA9EBD38C63}" presName="space" presStyleCnt="0"/>
      <dgm:spPr/>
    </dgm:pt>
    <dgm:pt modelId="{8C6FB5E6-2D06-4999-8534-3BBF821B9EBB}" type="pres">
      <dgm:prSet presAssocID="{AA161102-CB01-4F9C-ACFB-5AA9EBD38C63}" presName="rect1" presStyleLbl="alignAcc1" presStyleIdx="0" presStyleCnt="1" custScaleX="100000"/>
      <dgm:spPr/>
      <dgm:t>
        <a:bodyPr/>
        <a:lstStyle/>
        <a:p>
          <a:endParaRPr lang="ru-RU"/>
        </a:p>
      </dgm:t>
    </dgm:pt>
    <dgm:pt modelId="{4A26B0B5-F9C4-49A9-BDE1-895CA35BB8A8}" type="pres">
      <dgm:prSet presAssocID="{AA161102-CB01-4F9C-ACFB-5AA9EBD38C63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F1D2A9-A8EF-4BC7-9D38-D5E4B35ED6CD}" srcId="{176CE97B-4B01-4C18-98A5-9D0F0664328A}" destId="{AA161102-CB01-4F9C-ACFB-5AA9EBD38C63}" srcOrd="0" destOrd="0" parTransId="{44901AAD-71F5-4105-8A8F-7FDE184A4A0D}" sibTransId="{4BF42993-2D8B-4B19-BAE7-ECE032A92F6F}"/>
    <dgm:cxn modelId="{CE6A7C04-94FF-47B5-8DEF-B83FB95CC37C}" type="presOf" srcId="{AA161102-CB01-4F9C-ACFB-5AA9EBD38C63}" destId="{8C6FB5E6-2D06-4999-8534-3BBF821B9EBB}" srcOrd="0" destOrd="0" presId="urn:microsoft.com/office/officeart/2005/8/layout/target3"/>
    <dgm:cxn modelId="{CDD209B3-3CE8-4C90-A0FA-990566097E95}" type="presOf" srcId="{176CE97B-4B01-4C18-98A5-9D0F0664328A}" destId="{E78F8972-4E96-460D-A268-6D0288CDB1FB}" srcOrd="0" destOrd="0" presId="urn:microsoft.com/office/officeart/2005/8/layout/target3"/>
    <dgm:cxn modelId="{8B65E913-8011-45D9-BA28-C461F5314BF0}" type="presOf" srcId="{AA161102-CB01-4F9C-ACFB-5AA9EBD38C63}" destId="{4A26B0B5-F9C4-49A9-BDE1-895CA35BB8A8}" srcOrd="1" destOrd="0" presId="urn:microsoft.com/office/officeart/2005/8/layout/target3"/>
    <dgm:cxn modelId="{223FF0AD-B885-4121-89D0-FA842275C2A9}" type="presParOf" srcId="{E78F8972-4E96-460D-A268-6D0288CDB1FB}" destId="{C52D3E29-7970-4996-BE85-5F9AC0F63E57}" srcOrd="0" destOrd="0" presId="urn:microsoft.com/office/officeart/2005/8/layout/target3"/>
    <dgm:cxn modelId="{48E5B056-7DF4-4149-8748-F37883B12DFD}" type="presParOf" srcId="{E78F8972-4E96-460D-A268-6D0288CDB1FB}" destId="{72818F16-ED99-4D34-AC80-2D269170D355}" srcOrd="1" destOrd="0" presId="urn:microsoft.com/office/officeart/2005/8/layout/target3"/>
    <dgm:cxn modelId="{99666B50-CAC2-4972-B3AB-9686D7B34988}" type="presParOf" srcId="{E78F8972-4E96-460D-A268-6D0288CDB1FB}" destId="{8C6FB5E6-2D06-4999-8534-3BBF821B9EBB}" srcOrd="2" destOrd="0" presId="urn:microsoft.com/office/officeart/2005/8/layout/target3"/>
    <dgm:cxn modelId="{4451C03D-2B19-4BF5-B4D6-3ADD97E29D8F}" type="presParOf" srcId="{E78F8972-4E96-460D-A268-6D0288CDB1FB}" destId="{4A26B0B5-F9C4-49A9-BDE1-895CA35BB8A8}" srcOrd="3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064288-7D53-4484-9E89-AD0EDB59D3B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B6CBC6-EC6F-44FE-AB8F-E20B007DE9CE}">
      <dgm:prSet custT="1"/>
      <dgm:spPr/>
      <dgm:t>
        <a:bodyPr/>
        <a:lstStyle/>
        <a:p>
          <a:pPr rtl="0"/>
          <a:r>
            <a:rPr lang="ru-RU" sz="1400" dirty="0" smtClean="0"/>
            <a:t>Научить общению, ориентированию в разных жизненных ситуациях</a:t>
          </a:r>
          <a:endParaRPr lang="ru-RU" sz="1400" dirty="0"/>
        </a:p>
      </dgm:t>
    </dgm:pt>
    <dgm:pt modelId="{C6574095-820C-4602-A231-A6351CB43420}" type="parTrans" cxnId="{AE973450-BA4A-41EE-A225-34A40EDE8EB7}">
      <dgm:prSet/>
      <dgm:spPr/>
      <dgm:t>
        <a:bodyPr/>
        <a:lstStyle/>
        <a:p>
          <a:endParaRPr lang="ru-RU"/>
        </a:p>
      </dgm:t>
    </dgm:pt>
    <dgm:pt modelId="{9D8ED787-6F66-4388-B605-973D0D8E9240}" type="sibTrans" cxnId="{AE973450-BA4A-41EE-A225-34A40EDE8EB7}">
      <dgm:prSet/>
      <dgm:spPr/>
      <dgm:t>
        <a:bodyPr/>
        <a:lstStyle/>
        <a:p>
          <a:endParaRPr lang="ru-RU"/>
        </a:p>
      </dgm:t>
    </dgm:pt>
    <dgm:pt modelId="{787AECB2-3184-4824-ABC7-F093E7964357}" type="pres">
      <dgm:prSet presAssocID="{DF064288-7D53-4484-9E89-AD0EDB59D3B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29A07C-D8A8-4F62-8D42-2A5E40378740}" type="pres">
      <dgm:prSet presAssocID="{48B6CBC6-EC6F-44FE-AB8F-E20B007DE9CE}" presName="circle1" presStyleLbl="node1" presStyleIdx="0" presStyleCnt="1"/>
      <dgm:spPr/>
    </dgm:pt>
    <dgm:pt modelId="{2E33EB44-D246-4D65-BC48-7AE890ECBCD2}" type="pres">
      <dgm:prSet presAssocID="{48B6CBC6-EC6F-44FE-AB8F-E20B007DE9CE}" presName="space" presStyleCnt="0"/>
      <dgm:spPr/>
    </dgm:pt>
    <dgm:pt modelId="{CDAA1F0C-235A-4668-808E-5EB1494D3E4D}" type="pres">
      <dgm:prSet presAssocID="{48B6CBC6-EC6F-44FE-AB8F-E20B007DE9CE}" presName="rect1" presStyleLbl="alignAcc1" presStyleIdx="0" presStyleCnt="1" custScaleX="100000"/>
      <dgm:spPr/>
      <dgm:t>
        <a:bodyPr/>
        <a:lstStyle/>
        <a:p>
          <a:endParaRPr lang="ru-RU"/>
        </a:p>
      </dgm:t>
    </dgm:pt>
    <dgm:pt modelId="{0E87F835-1100-40CF-BC16-9D7359994234}" type="pres">
      <dgm:prSet presAssocID="{48B6CBC6-EC6F-44FE-AB8F-E20B007DE9C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973450-BA4A-41EE-A225-34A40EDE8EB7}" srcId="{DF064288-7D53-4484-9E89-AD0EDB59D3BE}" destId="{48B6CBC6-EC6F-44FE-AB8F-E20B007DE9CE}" srcOrd="0" destOrd="0" parTransId="{C6574095-820C-4602-A231-A6351CB43420}" sibTransId="{9D8ED787-6F66-4388-B605-973D0D8E9240}"/>
    <dgm:cxn modelId="{86396F5E-2E36-4418-893F-98A3CF5CAC6D}" type="presOf" srcId="{DF064288-7D53-4484-9E89-AD0EDB59D3BE}" destId="{787AECB2-3184-4824-ABC7-F093E7964357}" srcOrd="0" destOrd="0" presId="urn:microsoft.com/office/officeart/2005/8/layout/target3"/>
    <dgm:cxn modelId="{DE4118FA-4C54-49D5-8C8E-3A3749F863C1}" type="presOf" srcId="{48B6CBC6-EC6F-44FE-AB8F-E20B007DE9CE}" destId="{CDAA1F0C-235A-4668-808E-5EB1494D3E4D}" srcOrd="0" destOrd="0" presId="urn:microsoft.com/office/officeart/2005/8/layout/target3"/>
    <dgm:cxn modelId="{561295F7-9CAF-4458-98C1-FE9CF36612B9}" type="presOf" srcId="{48B6CBC6-EC6F-44FE-AB8F-E20B007DE9CE}" destId="{0E87F835-1100-40CF-BC16-9D7359994234}" srcOrd="1" destOrd="0" presId="urn:microsoft.com/office/officeart/2005/8/layout/target3"/>
    <dgm:cxn modelId="{3AC80484-8CC9-4DEC-8F30-334414F97959}" type="presParOf" srcId="{787AECB2-3184-4824-ABC7-F093E7964357}" destId="{3D29A07C-D8A8-4F62-8D42-2A5E40378740}" srcOrd="0" destOrd="0" presId="urn:microsoft.com/office/officeart/2005/8/layout/target3"/>
    <dgm:cxn modelId="{A51CDFE4-E4E1-49F1-AE12-1B91322AB316}" type="presParOf" srcId="{787AECB2-3184-4824-ABC7-F093E7964357}" destId="{2E33EB44-D246-4D65-BC48-7AE890ECBCD2}" srcOrd="1" destOrd="0" presId="urn:microsoft.com/office/officeart/2005/8/layout/target3"/>
    <dgm:cxn modelId="{E8802740-D259-4007-A052-F5DFA6484C55}" type="presParOf" srcId="{787AECB2-3184-4824-ABC7-F093E7964357}" destId="{CDAA1F0C-235A-4668-808E-5EB1494D3E4D}" srcOrd="2" destOrd="0" presId="urn:microsoft.com/office/officeart/2005/8/layout/target3"/>
    <dgm:cxn modelId="{1121922E-8736-4172-A9ED-C2EA088A2CD0}" type="presParOf" srcId="{787AECB2-3184-4824-ABC7-F093E7964357}" destId="{0E87F835-1100-40CF-BC16-9D7359994234}" srcOrd="3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9C0E63-7E1F-42E6-BE21-C8D881D0817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D774019-6B54-4657-BE99-DF497DF7B88A}">
      <dgm:prSet custT="1"/>
      <dgm:spPr/>
      <dgm:t>
        <a:bodyPr/>
        <a:lstStyle/>
        <a:p>
          <a:pPr rtl="0"/>
          <a:r>
            <a:rPr lang="ru-RU" sz="1400" dirty="0" smtClean="0"/>
            <a:t>Воспитать элементарную культуру поведения</a:t>
          </a:r>
          <a:endParaRPr lang="ru-RU" sz="1400" dirty="0"/>
        </a:p>
      </dgm:t>
    </dgm:pt>
    <dgm:pt modelId="{5129ADB2-49C8-43C9-B7DB-42FAE94135C1}" type="parTrans" cxnId="{E073C3AC-D45E-46D1-9533-3B6C7838CB9A}">
      <dgm:prSet/>
      <dgm:spPr/>
      <dgm:t>
        <a:bodyPr/>
        <a:lstStyle/>
        <a:p>
          <a:endParaRPr lang="ru-RU"/>
        </a:p>
      </dgm:t>
    </dgm:pt>
    <dgm:pt modelId="{CA94E6BB-5BD8-48D8-8131-979577A48104}" type="sibTrans" cxnId="{E073C3AC-D45E-46D1-9533-3B6C7838CB9A}">
      <dgm:prSet/>
      <dgm:spPr/>
      <dgm:t>
        <a:bodyPr/>
        <a:lstStyle/>
        <a:p>
          <a:endParaRPr lang="ru-RU"/>
        </a:p>
      </dgm:t>
    </dgm:pt>
    <dgm:pt modelId="{449C374D-2972-42A5-865E-82EC8A5CEEE9}" type="pres">
      <dgm:prSet presAssocID="{819C0E63-7E1F-42E6-BE21-C8D881D0817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E58116-834D-4CC3-9290-41977CA86D61}" type="pres">
      <dgm:prSet presAssocID="{0D774019-6B54-4657-BE99-DF497DF7B88A}" presName="circle1" presStyleLbl="node1" presStyleIdx="0" presStyleCnt="1"/>
      <dgm:spPr/>
    </dgm:pt>
    <dgm:pt modelId="{0638501B-5F1F-4CD2-93FE-2B3AAB0CEC61}" type="pres">
      <dgm:prSet presAssocID="{0D774019-6B54-4657-BE99-DF497DF7B88A}" presName="space" presStyleCnt="0"/>
      <dgm:spPr/>
    </dgm:pt>
    <dgm:pt modelId="{00104C73-D070-48D1-9F0D-8B1A81678F81}" type="pres">
      <dgm:prSet presAssocID="{0D774019-6B54-4657-BE99-DF497DF7B88A}" presName="rect1" presStyleLbl="alignAcc1" presStyleIdx="0" presStyleCnt="1" custLinFactNeighborX="25491"/>
      <dgm:spPr/>
      <dgm:t>
        <a:bodyPr/>
        <a:lstStyle/>
        <a:p>
          <a:endParaRPr lang="ru-RU"/>
        </a:p>
      </dgm:t>
    </dgm:pt>
    <dgm:pt modelId="{19D0CCCA-F143-406D-80B0-93D374A61C8A}" type="pres">
      <dgm:prSet presAssocID="{0D774019-6B54-4657-BE99-DF497DF7B88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D798E7-0245-403B-95AE-A6E3597D44A8}" type="presOf" srcId="{0D774019-6B54-4657-BE99-DF497DF7B88A}" destId="{00104C73-D070-48D1-9F0D-8B1A81678F81}" srcOrd="0" destOrd="0" presId="urn:microsoft.com/office/officeart/2005/8/layout/target3"/>
    <dgm:cxn modelId="{57FACEC2-B73C-4C83-98AE-1543AF3809A4}" type="presOf" srcId="{819C0E63-7E1F-42E6-BE21-C8D881D0817D}" destId="{449C374D-2972-42A5-865E-82EC8A5CEEE9}" srcOrd="0" destOrd="0" presId="urn:microsoft.com/office/officeart/2005/8/layout/target3"/>
    <dgm:cxn modelId="{9DAF0CB6-8F40-43A2-A9CD-DCE847FB552C}" type="presOf" srcId="{0D774019-6B54-4657-BE99-DF497DF7B88A}" destId="{19D0CCCA-F143-406D-80B0-93D374A61C8A}" srcOrd="1" destOrd="0" presId="urn:microsoft.com/office/officeart/2005/8/layout/target3"/>
    <dgm:cxn modelId="{E073C3AC-D45E-46D1-9533-3B6C7838CB9A}" srcId="{819C0E63-7E1F-42E6-BE21-C8D881D0817D}" destId="{0D774019-6B54-4657-BE99-DF497DF7B88A}" srcOrd="0" destOrd="0" parTransId="{5129ADB2-49C8-43C9-B7DB-42FAE94135C1}" sibTransId="{CA94E6BB-5BD8-48D8-8131-979577A48104}"/>
    <dgm:cxn modelId="{EFBF8D5B-B848-4F0C-902E-EEADB9E0CD4A}" type="presParOf" srcId="{449C374D-2972-42A5-865E-82EC8A5CEEE9}" destId="{4FE58116-834D-4CC3-9290-41977CA86D61}" srcOrd="0" destOrd="0" presId="urn:microsoft.com/office/officeart/2005/8/layout/target3"/>
    <dgm:cxn modelId="{095F3645-E995-4519-8C6C-28133C1040BF}" type="presParOf" srcId="{449C374D-2972-42A5-865E-82EC8A5CEEE9}" destId="{0638501B-5F1F-4CD2-93FE-2B3AAB0CEC61}" srcOrd="1" destOrd="0" presId="urn:microsoft.com/office/officeart/2005/8/layout/target3"/>
    <dgm:cxn modelId="{F2C46EF4-2B72-4EDA-976B-1B58091067C0}" type="presParOf" srcId="{449C374D-2972-42A5-865E-82EC8A5CEEE9}" destId="{00104C73-D070-48D1-9F0D-8B1A81678F81}" srcOrd="2" destOrd="0" presId="urn:microsoft.com/office/officeart/2005/8/layout/target3"/>
    <dgm:cxn modelId="{369B3738-1F39-4BB6-9A42-1D72FAE2D039}" type="presParOf" srcId="{449C374D-2972-42A5-865E-82EC8A5CEEE9}" destId="{19D0CCCA-F143-406D-80B0-93D374A61C8A}" srcOrd="3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48573B-CAC7-428B-9554-E234C0320D3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AC2451-F147-4D4E-BA27-8253C323E702}">
      <dgm:prSet custT="1"/>
      <dgm:spPr/>
      <dgm:t>
        <a:bodyPr/>
        <a:lstStyle/>
        <a:p>
          <a:pPr rtl="0"/>
          <a:r>
            <a:rPr lang="ru-RU" sz="1400" dirty="0" smtClean="0"/>
            <a:t>Дать возможность каждому ученику овладеть базовыми знаниями за время   обучения</a:t>
          </a:r>
          <a:endParaRPr lang="ru-RU" sz="1400" dirty="0"/>
        </a:p>
      </dgm:t>
    </dgm:pt>
    <dgm:pt modelId="{AB11FED0-FBB7-4DB8-A1E7-BEA3E3222036}" type="parTrans" cxnId="{3383E4BE-4486-4F21-83CA-B751FFE8B261}">
      <dgm:prSet/>
      <dgm:spPr/>
      <dgm:t>
        <a:bodyPr/>
        <a:lstStyle/>
        <a:p>
          <a:endParaRPr lang="ru-RU"/>
        </a:p>
      </dgm:t>
    </dgm:pt>
    <dgm:pt modelId="{0F866636-21E8-463F-9FF5-C142016E2DF9}" type="sibTrans" cxnId="{3383E4BE-4486-4F21-83CA-B751FFE8B261}">
      <dgm:prSet/>
      <dgm:spPr/>
      <dgm:t>
        <a:bodyPr/>
        <a:lstStyle/>
        <a:p>
          <a:endParaRPr lang="ru-RU"/>
        </a:p>
      </dgm:t>
    </dgm:pt>
    <dgm:pt modelId="{01675026-AD0C-492D-B0A9-CA21CF807977}" type="pres">
      <dgm:prSet presAssocID="{CE48573B-CAC7-428B-9554-E234C0320D3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CB39F3-7E45-4DAD-8477-57B1F1DD1445}" type="pres">
      <dgm:prSet presAssocID="{F7AC2451-F147-4D4E-BA27-8253C323E702}" presName="circle1" presStyleLbl="node1" presStyleIdx="0" presStyleCnt="1"/>
      <dgm:spPr/>
    </dgm:pt>
    <dgm:pt modelId="{F22DC490-8123-42E1-AD4A-4EE2C9911D78}" type="pres">
      <dgm:prSet presAssocID="{F7AC2451-F147-4D4E-BA27-8253C323E702}" presName="space" presStyleCnt="0"/>
      <dgm:spPr/>
    </dgm:pt>
    <dgm:pt modelId="{DC0782DA-715C-4E67-803D-13D2A1B6C330}" type="pres">
      <dgm:prSet presAssocID="{F7AC2451-F147-4D4E-BA27-8253C323E702}" presName="rect1" presStyleLbl="alignAcc1" presStyleIdx="0" presStyleCnt="1" custScaleX="100000" custLinFactNeighborX="-980"/>
      <dgm:spPr/>
      <dgm:t>
        <a:bodyPr/>
        <a:lstStyle/>
        <a:p>
          <a:endParaRPr lang="ru-RU"/>
        </a:p>
      </dgm:t>
    </dgm:pt>
    <dgm:pt modelId="{D785D144-FB1A-4E51-B726-4B14E3280716}" type="pres">
      <dgm:prSet presAssocID="{F7AC2451-F147-4D4E-BA27-8253C323E702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83E4BE-4486-4F21-83CA-B751FFE8B261}" srcId="{CE48573B-CAC7-428B-9554-E234C0320D31}" destId="{F7AC2451-F147-4D4E-BA27-8253C323E702}" srcOrd="0" destOrd="0" parTransId="{AB11FED0-FBB7-4DB8-A1E7-BEA3E3222036}" sibTransId="{0F866636-21E8-463F-9FF5-C142016E2DF9}"/>
    <dgm:cxn modelId="{42157068-D19C-493F-A74B-BE2BDC337146}" type="presOf" srcId="{CE48573B-CAC7-428B-9554-E234C0320D31}" destId="{01675026-AD0C-492D-B0A9-CA21CF807977}" srcOrd="0" destOrd="0" presId="urn:microsoft.com/office/officeart/2005/8/layout/target3"/>
    <dgm:cxn modelId="{2A33280A-7312-4755-8DAE-E530810A580C}" type="presOf" srcId="{F7AC2451-F147-4D4E-BA27-8253C323E702}" destId="{D785D144-FB1A-4E51-B726-4B14E3280716}" srcOrd="1" destOrd="0" presId="urn:microsoft.com/office/officeart/2005/8/layout/target3"/>
    <dgm:cxn modelId="{7DEC1057-6236-4DFF-B449-28CBBAFF4EB7}" type="presOf" srcId="{F7AC2451-F147-4D4E-BA27-8253C323E702}" destId="{DC0782DA-715C-4E67-803D-13D2A1B6C330}" srcOrd="0" destOrd="0" presId="urn:microsoft.com/office/officeart/2005/8/layout/target3"/>
    <dgm:cxn modelId="{40FC01EC-86C4-44BD-ACCB-46DF8477868A}" type="presParOf" srcId="{01675026-AD0C-492D-B0A9-CA21CF807977}" destId="{EECB39F3-7E45-4DAD-8477-57B1F1DD1445}" srcOrd="0" destOrd="0" presId="urn:microsoft.com/office/officeart/2005/8/layout/target3"/>
    <dgm:cxn modelId="{5EDE453D-9BBE-49E1-89E7-8A89A3102F7F}" type="presParOf" srcId="{01675026-AD0C-492D-B0A9-CA21CF807977}" destId="{F22DC490-8123-42E1-AD4A-4EE2C9911D78}" srcOrd="1" destOrd="0" presId="urn:microsoft.com/office/officeart/2005/8/layout/target3"/>
    <dgm:cxn modelId="{742A01B7-2ABB-45E3-8422-D8FB175BDA95}" type="presParOf" srcId="{01675026-AD0C-492D-B0A9-CA21CF807977}" destId="{DC0782DA-715C-4E67-803D-13D2A1B6C330}" srcOrd="2" destOrd="0" presId="urn:microsoft.com/office/officeart/2005/8/layout/target3"/>
    <dgm:cxn modelId="{96484426-023F-477A-BA40-DC3BA3D83AAD}" type="presParOf" srcId="{01675026-AD0C-492D-B0A9-CA21CF807977}" destId="{D785D144-FB1A-4E51-B726-4B14E3280716}" srcOrd="3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32E2CF-32C2-49D7-BA2E-B72EC6B4AE67}">
      <dsp:nvSpPr>
        <dsp:cNvPr id="0" name=""/>
        <dsp:cNvSpPr/>
      </dsp:nvSpPr>
      <dsp:spPr>
        <a:xfrm>
          <a:off x="0" y="0"/>
          <a:ext cx="6143668" cy="928694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72077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Моделируя выпускника начальной школы, </a:t>
          </a:r>
          <a:endParaRPr lang="ru-RU" sz="1800" kern="1200" dirty="0"/>
        </a:p>
      </dsp:txBody>
      <dsp:txXfrm>
        <a:off x="0" y="0"/>
        <a:ext cx="6143668" cy="928694"/>
      </dsp:txXfrm>
    </dsp:sp>
    <dsp:sp modelId="{A5DC3504-9AC9-4468-A400-BC769778FD06}">
      <dsp:nvSpPr>
        <dsp:cNvPr id="0" name=""/>
        <dsp:cNvSpPr/>
      </dsp:nvSpPr>
      <dsp:spPr>
        <a:xfrm>
          <a:off x="381010" y="589363"/>
          <a:ext cx="5648374" cy="239491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412804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выделяю основные  задачи</a:t>
          </a:r>
          <a:endParaRPr lang="ru-RU" sz="1800" kern="1200" dirty="0"/>
        </a:p>
      </dsp:txBody>
      <dsp:txXfrm>
        <a:off x="381010" y="589363"/>
        <a:ext cx="5648374" cy="2394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2D3E29-7970-4996-BE85-5F9AC0F63E57}">
      <dsp:nvSpPr>
        <dsp:cNvPr id="0" name=""/>
        <dsp:cNvSpPr/>
      </dsp:nvSpPr>
      <dsp:spPr>
        <a:xfrm>
          <a:off x="0" y="0"/>
          <a:ext cx="646331" cy="64633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FB5E6-2D06-4999-8534-3BBF821B9EBB}">
      <dsp:nvSpPr>
        <dsp:cNvPr id="0" name=""/>
        <dsp:cNvSpPr/>
      </dsp:nvSpPr>
      <dsp:spPr>
        <a:xfrm>
          <a:off x="323165" y="0"/>
          <a:ext cx="7535014" cy="6463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Пробудить душу ребенка, развить заложенные природой творческие способности</a:t>
          </a:r>
          <a:endParaRPr lang="ru-RU" sz="1400" kern="1200" dirty="0"/>
        </a:p>
      </dsp:txBody>
      <dsp:txXfrm>
        <a:off x="323165" y="0"/>
        <a:ext cx="7535014" cy="6463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29A07C-D8A8-4F62-8D42-2A5E40378740}">
      <dsp:nvSpPr>
        <dsp:cNvPr id="0" name=""/>
        <dsp:cNvSpPr/>
      </dsp:nvSpPr>
      <dsp:spPr>
        <a:xfrm>
          <a:off x="0" y="0"/>
          <a:ext cx="646331" cy="64633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A1F0C-235A-4668-808E-5EB1494D3E4D}">
      <dsp:nvSpPr>
        <dsp:cNvPr id="0" name=""/>
        <dsp:cNvSpPr/>
      </dsp:nvSpPr>
      <dsp:spPr>
        <a:xfrm>
          <a:off x="323165" y="0"/>
          <a:ext cx="7606453" cy="6463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Научить общению, ориентированию в разных жизненных ситуациях</a:t>
          </a:r>
          <a:endParaRPr lang="ru-RU" sz="1400" kern="1200" dirty="0"/>
        </a:p>
      </dsp:txBody>
      <dsp:txXfrm>
        <a:off x="323165" y="0"/>
        <a:ext cx="7606453" cy="64633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E58116-834D-4CC3-9290-41977CA86D61}">
      <dsp:nvSpPr>
        <dsp:cNvPr id="0" name=""/>
        <dsp:cNvSpPr/>
      </dsp:nvSpPr>
      <dsp:spPr>
        <a:xfrm>
          <a:off x="0" y="0"/>
          <a:ext cx="726522" cy="72652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04C73-D070-48D1-9F0D-8B1A81678F81}">
      <dsp:nvSpPr>
        <dsp:cNvPr id="0" name=""/>
        <dsp:cNvSpPr/>
      </dsp:nvSpPr>
      <dsp:spPr>
        <a:xfrm>
          <a:off x="363261" y="0"/>
          <a:ext cx="7494919" cy="7265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Воспитать элементарную культуру поведения</a:t>
          </a:r>
          <a:endParaRPr lang="ru-RU" sz="1400" kern="1200" dirty="0"/>
        </a:p>
      </dsp:txBody>
      <dsp:txXfrm>
        <a:off x="363261" y="0"/>
        <a:ext cx="7494919" cy="72652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CB39F3-7E45-4DAD-8477-57B1F1DD1445}">
      <dsp:nvSpPr>
        <dsp:cNvPr id="0" name=""/>
        <dsp:cNvSpPr/>
      </dsp:nvSpPr>
      <dsp:spPr>
        <a:xfrm>
          <a:off x="0" y="0"/>
          <a:ext cx="857256" cy="85725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782DA-715C-4E67-803D-13D2A1B6C330}">
      <dsp:nvSpPr>
        <dsp:cNvPr id="0" name=""/>
        <dsp:cNvSpPr/>
      </dsp:nvSpPr>
      <dsp:spPr>
        <a:xfrm>
          <a:off x="356518" y="0"/>
          <a:ext cx="7358115" cy="8572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Дать возможность каждому ученику овладеть базовыми знаниями за время   обучения</a:t>
          </a:r>
          <a:endParaRPr lang="ru-RU" sz="1400" kern="1200" dirty="0"/>
        </a:p>
      </dsp:txBody>
      <dsp:txXfrm>
        <a:off x="356518" y="0"/>
        <a:ext cx="7358115" cy="857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8295D-2E9E-4DBF-AD83-C28D1F5847B5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58538-9ABA-4980-A6D0-738E565F00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58538-9ABA-4980-A6D0-738E565F00C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6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openxmlformats.org/officeDocument/2006/relationships/diagramData" Target="../diagrams/data5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openxmlformats.org/officeDocument/2006/relationships/diagramColors" Target="../diagrams/colors5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20" Type="http://schemas.openxmlformats.org/officeDocument/2006/relationships/diagramQuickStyle" Target="../diagrams/quickStyle5.xml"/><Relationship Id="rId29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28" Type="http://schemas.microsoft.com/office/2007/relationships/diagramDrawing" Target="../diagrams/drawing3.xml"/><Relationship Id="rId10" Type="http://schemas.openxmlformats.org/officeDocument/2006/relationships/diagramData" Target="../diagrams/data3.xml"/><Relationship Id="rId19" Type="http://schemas.openxmlformats.org/officeDocument/2006/relationships/diagramLayout" Target="../diagrams/layout5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Relationship Id="rId27" Type="http://schemas.microsoft.com/office/2007/relationships/diagramDrawing" Target="../diagrams/drawing4.xml"/><Relationship Id="rId30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5" y="571480"/>
            <a:ext cx="7772400" cy="30718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Модель воспитательной работы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429132"/>
            <a:ext cx="7772400" cy="17859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работу: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высшей категории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Восточненская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СОШ»,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Гончарова Н.М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7" y="642919"/>
            <a:ext cx="592935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Социо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 культурная среда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5-конечная звезда 2"/>
          <p:cNvSpPr/>
          <p:nvPr/>
        </p:nvSpPr>
        <p:spPr>
          <a:xfrm rot="965847">
            <a:off x="3057093" y="2951762"/>
            <a:ext cx="3600771" cy="2263199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Ученик</a:t>
            </a:r>
            <a:endParaRPr lang="ru-RU" sz="1400" dirty="0"/>
          </a:p>
        </p:txBody>
      </p:sp>
      <p:sp>
        <p:nvSpPr>
          <p:cNvPr id="4" name="Овальная выноска 3"/>
          <p:cNvSpPr/>
          <p:nvPr/>
        </p:nvSpPr>
        <p:spPr>
          <a:xfrm rot="1327179">
            <a:off x="5625230" y="1591835"/>
            <a:ext cx="1843095" cy="135732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ЦДТ</a:t>
            </a:r>
            <a:endParaRPr lang="ru-RU" sz="1400" dirty="0"/>
          </a:p>
        </p:txBody>
      </p:sp>
      <p:sp>
        <p:nvSpPr>
          <p:cNvPr id="5" name="Овальная выноска 4"/>
          <p:cNvSpPr/>
          <p:nvPr/>
        </p:nvSpPr>
        <p:spPr>
          <a:xfrm rot="6576514">
            <a:off x="5664112" y="4349636"/>
            <a:ext cx="1557342" cy="151322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Клуб</a:t>
            </a:r>
            <a:endParaRPr lang="ru-RU" sz="1400" dirty="0"/>
          </a:p>
        </p:txBody>
      </p:sp>
      <p:sp>
        <p:nvSpPr>
          <p:cNvPr id="6" name="Овальная выноска 5"/>
          <p:cNvSpPr/>
          <p:nvPr/>
        </p:nvSpPr>
        <p:spPr>
          <a:xfrm rot="15048099">
            <a:off x="591840" y="3590672"/>
            <a:ext cx="2561381" cy="1387899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Библиотека</a:t>
            </a:r>
            <a:endParaRPr lang="ru-RU" sz="1400" dirty="0"/>
          </a:p>
        </p:txBody>
      </p:sp>
      <p:sp>
        <p:nvSpPr>
          <p:cNvPr id="7" name="Овальная выноска 6"/>
          <p:cNvSpPr/>
          <p:nvPr/>
        </p:nvSpPr>
        <p:spPr>
          <a:xfrm rot="19187994">
            <a:off x="2209608" y="1428858"/>
            <a:ext cx="2156040" cy="161348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Школа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946794"/>
            <a:ext cx="8183880" cy="26253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	Данная модель работы классного руководителя даёт возможность заполнить жизненное пространство всех участников реальными делами, раскрыть творческий потенциал каждого, побывать в социально – творческих делах, изменять окружающую действительность к лучшему, заботиться о здоровье, о духовно - нравственном развитии, а также развивать интеллектуальный уровень. Сделать жизнь в коллективе ярче и красочнее.</a:t>
            </a:r>
            <a:endParaRPr lang="ru-RU" sz="1800" dirty="0"/>
          </a:p>
        </p:txBody>
      </p:sp>
      <p:pic>
        <p:nvPicPr>
          <p:cNvPr id="1028" name="Picture 4" descr="C:\Documents and Settings\Администратор\Рабочий стол\гифы\школа\BD00146_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9" y="619447"/>
            <a:ext cx="3238523" cy="2174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30"/>
            <a:ext cx="7772400" cy="85725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50273"/>
            <a:ext cx="8001056" cy="35004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Задачи: 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раскрытия индивидуальности, творческих способностей ученика</a:t>
            </a:r>
          </a:p>
          <a:p>
            <a:pPr algn="l">
              <a:buFont typeface="Arial" pitchFamily="34" charset="0"/>
              <a:buChar char="•"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помочь ему реализоваться в учебе, общении, совместной деятельности коллектива;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помогать в организации всех видов индивидуальной        и    коллективной деятельности;</a:t>
            </a:r>
          </a:p>
          <a:p>
            <a:pPr algn="just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потребность в здоровом образе жизни.</a:t>
            </a:r>
          </a:p>
          <a:p>
            <a:pPr algn="l">
              <a:buFont typeface="Arial" pitchFamily="34" charset="0"/>
              <a:buChar char="•"/>
            </a:pP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>
              <a:buFont typeface="Arial" pitchFamily="34" charset="0"/>
              <a:buChar char="•"/>
            </a:pPr>
            <a:endParaRPr lang="ru-RU" sz="2800" dirty="0" smtClean="0"/>
          </a:p>
          <a:p>
            <a:pPr algn="l">
              <a:buFont typeface="Arial" pitchFamily="34" charset="0"/>
              <a:buChar char="•"/>
            </a:pPr>
            <a:endParaRPr lang="ru-RU" sz="2800" dirty="0" smtClean="0"/>
          </a:p>
          <a:p>
            <a:pPr algn="l"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17967"/>
            <a:ext cx="8001056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Цель: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духовно – нравственное воспитание, социально – педагогическая поддержка, развитие каждого ученика  с учетом его природных способностей, возможностей, индивидуальных склонностей и устремлений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221" y="375026"/>
            <a:ext cx="7772400" cy="12858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принципы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723" y="1607332"/>
            <a:ext cx="7786743" cy="4786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воспитывающей среды для личностного духовно-нравственного роста каждого</a:t>
            </a:r>
          </a:p>
          <a:p>
            <a:pPr algn="l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активизация социальной инициативы, личностной свободы</a:t>
            </a:r>
          </a:p>
          <a:p>
            <a:pPr algn="l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развитие интеллектуальных способностей, творческого потенциала учащихся;</a:t>
            </a:r>
          </a:p>
          <a:p>
            <a:pPr algn="l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внедрение 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технологий;</a:t>
            </a:r>
          </a:p>
          <a:p>
            <a:pPr algn="l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помощь в осознании себя, своих возможностей;</a:t>
            </a:r>
          </a:p>
          <a:p>
            <a:pPr algn="l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закрепление правил общения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21"/>
            <a:ext cx="7772400" cy="242889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Модель выпускника 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I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ступени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7562"/>
            <a:ext cx="5772168" cy="29289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Мои документы\гифы\дети\де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37" y="3621612"/>
            <a:ext cx="1881201" cy="20906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095483" y="857233"/>
          <a:ext cx="6143668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00035" y="2285994"/>
          <a:ext cx="7858180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28597" y="3286126"/>
          <a:ext cx="7929619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500035" y="4286256"/>
          <a:ext cx="7858180" cy="726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642911" y="5357826"/>
          <a:ext cx="7786743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90735" y="428604"/>
            <a:ext cx="3619525" cy="1339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способен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    творю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значу</a:t>
            </a:r>
          </a:p>
        </p:txBody>
      </p:sp>
      <p:sp>
        <p:nvSpPr>
          <p:cNvPr id="3" name="Прямоугольник 2"/>
          <p:cNvSpPr/>
          <p:nvPr/>
        </p:nvSpPr>
        <p:spPr>
          <a:xfrm rot="17460373">
            <a:off x="202243" y="2260918"/>
            <a:ext cx="26502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Познавательная активность и</a:t>
            </a:r>
          </a:p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социальная инициатива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7511414">
            <a:off x="-43502" y="3346155"/>
            <a:ext cx="39533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Любознательность, способность работать в</a:t>
            </a:r>
          </a:p>
          <a:p>
            <a:pPr algn="ctr"/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сотрудничестве со сверстниками и взрослыми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819802">
            <a:off x="1365280" y="3653661"/>
            <a:ext cx="361368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Ответственность за свои поступки и  дела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2948095" y="3238721"/>
            <a:ext cx="29665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Требовательность к своему труду, </a:t>
            </a:r>
          </a:p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умение преодолевать трудности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4670084">
            <a:off x="4493546" y="2947794"/>
            <a:ext cx="2399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Адекватная самооценка, </a:t>
            </a:r>
          </a:p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способность к самоанализу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4440304">
            <a:off x="5187886" y="2760001"/>
            <a:ext cx="2623026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Способность к творчеству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4120098">
            <a:off x="5841866" y="1793809"/>
            <a:ext cx="2924648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Самоорганизованность</a:t>
            </a: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на уровне</a:t>
            </a:r>
          </a:p>
          <a:p>
            <a:pPr algn="ctr"/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основ личной гигиены и</a:t>
            </a:r>
          </a:p>
          <a:p>
            <a:pPr algn="ctr"/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крепления здоровья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02920" y="482182"/>
            <a:ext cx="8183880" cy="14466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Идеал ученика – выпускника начальной школы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71" y="1982380"/>
            <a:ext cx="8401080" cy="38040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Человек культуры, обладающий чувством ответственности;</a:t>
            </a:r>
          </a:p>
          <a:p>
            <a:pPr>
              <a:buFont typeface="Wingdings" pitchFamily="2" charset="2"/>
              <a:buChar char="v"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Творческая личность, стремящаяся к развитию индивидуальных способностей, готовностью к самосовершенствованию;</a:t>
            </a:r>
          </a:p>
          <a:p>
            <a:pPr>
              <a:buFont typeface="Wingdings" pitchFamily="2" charset="2"/>
              <a:buChar char="v"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Гуманная личность, обладающая чувствами милосердия, доброты, любви ко всему живому, заботы о нём, с коммуникативными способностями;</a:t>
            </a:r>
          </a:p>
          <a:p>
            <a:pPr>
              <a:buFont typeface="Wingdings" pitchFamily="2" charset="2"/>
              <a:buChar char="v"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Духовная личность, владеющая базовыми знаниями, имеющая способности к дальнейшему самообразованию;</a:t>
            </a:r>
          </a:p>
          <a:p>
            <a:pPr>
              <a:buFont typeface="Wingdings" pitchFamily="2" charset="2"/>
              <a:buChar char="v"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Психически и физически здоровый человек с потребностями к здоровому образу жизни.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28994" y="3321843"/>
            <a:ext cx="1857388" cy="78581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8723734">
            <a:off x="5312501" y="1923089"/>
            <a:ext cx="2020814" cy="1214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Классный коллектив</a:t>
            </a:r>
            <a:endParaRPr lang="ru-RU" sz="1400" dirty="0"/>
          </a:p>
        </p:txBody>
      </p:sp>
      <p:sp>
        <p:nvSpPr>
          <p:cNvPr id="6" name="Овал 5"/>
          <p:cNvSpPr/>
          <p:nvPr/>
        </p:nvSpPr>
        <p:spPr>
          <a:xfrm rot="3676802">
            <a:off x="1426252" y="1620562"/>
            <a:ext cx="2218530" cy="10146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Учителя-предметники</a:t>
            </a:r>
            <a:endParaRPr lang="ru-RU" sz="1400" dirty="0"/>
          </a:p>
        </p:txBody>
      </p:sp>
      <p:sp>
        <p:nvSpPr>
          <p:cNvPr id="7" name="Овал 6"/>
          <p:cNvSpPr/>
          <p:nvPr/>
        </p:nvSpPr>
        <p:spPr>
          <a:xfrm rot="16754422">
            <a:off x="3392299" y="1617260"/>
            <a:ext cx="21656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Классный руководитель</a:t>
            </a:r>
            <a:endParaRPr lang="ru-RU" sz="1400" dirty="0"/>
          </a:p>
        </p:txBody>
      </p:sp>
      <p:sp>
        <p:nvSpPr>
          <p:cNvPr id="8" name="Овал 7"/>
          <p:cNvSpPr/>
          <p:nvPr/>
        </p:nvSpPr>
        <p:spPr>
          <a:xfrm rot="1790888">
            <a:off x="345488" y="2952271"/>
            <a:ext cx="2995237" cy="584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</a:t>
            </a:r>
            <a:r>
              <a:rPr lang="ru-RU" sz="1400" dirty="0" smtClean="0"/>
              <a:t>едагог </a:t>
            </a:r>
            <a:r>
              <a:rPr lang="ru-RU" sz="1400" dirty="0" err="1" smtClean="0"/>
              <a:t>допол-ного</a:t>
            </a:r>
            <a:r>
              <a:rPr lang="ru-RU" sz="1400" dirty="0" smtClean="0"/>
              <a:t> образования</a:t>
            </a:r>
            <a:endParaRPr lang="ru-RU" sz="1400" dirty="0"/>
          </a:p>
        </p:txBody>
      </p:sp>
      <p:sp>
        <p:nvSpPr>
          <p:cNvPr id="9" name="Овал 8"/>
          <p:cNvSpPr/>
          <p:nvPr/>
        </p:nvSpPr>
        <p:spPr>
          <a:xfrm rot="158706">
            <a:off x="5360956" y="3363273"/>
            <a:ext cx="3220617" cy="698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Родители</a:t>
            </a:r>
            <a:endParaRPr lang="ru-RU" sz="1400" dirty="0"/>
          </a:p>
        </p:txBody>
      </p:sp>
      <p:sp>
        <p:nvSpPr>
          <p:cNvPr id="10" name="Овал 9"/>
          <p:cNvSpPr/>
          <p:nvPr/>
        </p:nvSpPr>
        <p:spPr>
          <a:xfrm rot="4885055">
            <a:off x="3273022" y="4813982"/>
            <a:ext cx="19145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Клуб</a:t>
            </a:r>
            <a:endParaRPr lang="ru-RU" sz="1400" dirty="0"/>
          </a:p>
        </p:txBody>
      </p:sp>
      <p:sp>
        <p:nvSpPr>
          <p:cNvPr id="11" name="Овал 10"/>
          <p:cNvSpPr/>
          <p:nvPr/>
        </p:nvSpPr>
        <p:spPr>
          <a:xfrm rot="18643888">
            <a:off x="1264332" y="4185104"/>
            <a:ext cx="1974838" cy="1160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Администрация</a:t>
            </a:r>
            <a:endParaRPr lang="ru-RU" sz="1400" dirty="0"/>
          </a:p>
        </p:txBody>
      </p:sp>
      <p:sp>
        <p:nvSpPr>
          <p:cNvPr id="12" name="Овал 11"/>
          <p:cNvSpPr/>
          <p:nvPr/>
        </p:nvSpPr>
        <p:spPr>
          <a:xfrm rot="2117162">
            <a:off x="4690156" y="4404273"/>
            <a:ext cx="3404480" cy="6536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Библиотека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5" y="428605"/>
            <a:ext cx="7500991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Общность людей,  реализующая цели 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285728"/>
            <a:ext cx="557216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Мир увлечений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5905509" y="1071546"/>
            <a:ext cx="2571768" cy="1714512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 rot="21422388">
            <a:off x="2736231" y="1076602"/>
            <a:ext cx="2986103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Секция баскетбола</a:t>
            </a:r>
            <a:endParaRPr lang="ru-RU" sz="1400" dirty="0"/>
          </a:p>
        </p:txBody>
      </p:sp>
      <p:sp>
        <p:nvSpPr>
          <p:cNvPr id="5" name="Волна 4"/>
          <p:cNvSpPr/>
          <p:nvPr/>
        </p:nvSpPr>
        <p:spPr>
          <a:xfrm rot="20095340">
            <a:off x="1769115" y="2270765"/>
            <a:ext cx="4129111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Кружок «Мягкая игрушка»</a:t>
            </a:r>
            <a:endParaRPr lang="ru-RU" sz="1400" dirty="0"/>
          </a:p>
        </p:txBody>
      </p:sp>
      <p:sp>
        <p:nvSpPr>
          <p:cNvPr id="6" name="Волна 5"/>
          <p:cNvSpPr/>
          <p:nvPr/>
        </p:nvSpPr>
        <p:spPr>
          <a:xfrm rot="18848429">
            <a:off x="2370830" y="3570176"/>
            <a:ext cx="355760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Музыкальная студия</a:t>
            </a:r>
            <a:endParaRPr lang="ru-RU" sz="1400" dirty="0"/>
          </a:p>
        </p:txBody>
      </p:sp>
      <p:sp>
        <p:nvSpPr>
          <p:cNvPr id="7" name="Волна 6"/>
          <p:cNvSpPr/>
          <p:nvPr/>
        </p:nvSpPr>
        <p:spPr>
          <a:xfrm rot="15592148">
            <a:off x="6421679" y="3940856"/>
            <a:ext cx="2856591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Кружок английского языка</a:t>
            </a:r>
            <a:endParaRPr lang="ru-RU" sz="1400" dirty="0"/>
          </a:p>
        </p:txBody>
      </p:sp>
      <p:sp>
        <p:nvSpPr>
          <p:cNvPr id="8" name="Волна 7"/>
          <p:cNvSpPr/>
          <p:nvPr/>
        </p:nvSpPr>
        <p:spPr>
          <a:xfrm rot="17274265">
            <a:off x="4376761" y="4091204"/>
            <a:ext cx="3200071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Внеклассные мероприятия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323</Words>
  <Application>Microsoft Office PowerPoint</Application>
  <PresentationFormat>Экран (4:3)</PresentationFormat>
  <Paragraphs>87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Модель воспитательной работы</vt:lpstr>
      <vt:lpstr> </vt:lpstr>
      <vt:lpstr>Основные принципы</vt:lpstr>
      <vt:lpstr>Модель выпускника  I ступени</vt:lpstr>
      <vt:lpstr>Слайд 5</vt:lpstr>
      <vt:lpstr>Слайд 6</vt:lpstr>
      <vt:lpstr>Идеал ученика – выпускника начальной школы</vt:lpstr>
      <vt:lpstr>Слайд 8</vt:lpstr>
      <vt:lpstr>Слайд 9</vt:lpstr>
      <vt:lpstr>Слайд 10</vt:lpstr>
      <vt:lpstr> Данная модель работы классного руководителя даёт возможность заполнить жизненное пространство всех участников реальными делами, раскрыть творческий потенциал каждого, побывать в социально – творческих делах, изменять окружающую действительность к лучшему, заботиться о здоровье, о духовно - нравственном развитии, а также развивать интеллектуальный уровень. Сделать жизнь в коллективе ярче и красочнее.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выпускника  I ступени</dc:title>
  <cp:lastModifiedBy>User</cp:lastModifiedBy>
  <cp:revision>74</cp:revision>
  <dcterms:modified xsi:type="dcterms:W3CDTF">2017-09-24T00:05:03Z</dcterms:modified>
</cp:coreProperties>
</file>