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9B0CD-23BE-492D-BCBD-F547CF3816EE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93008-9008-4629-B375-7DA4AE560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ABFAB-AD2B-4B25-93A8-F28F41D8DB63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055EA-3881-4EF5-A272-48535D7F3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93BEA-A970-498E-8156-43CB4E1C011A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24ACC-8D8E-4748-A80B-2E3408A9A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24166-0CF3-4F74-978F-5F6FB87093E3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169A4-B75B-440C-BFF0-9AE549B4A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F85B-BA1C-4B37-823A-83191B0062CA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0196D-D000-4F8E-A445-BBA122084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ADA4F-1030-4310-9908-47B66B8CA50B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58D3F-7CEB-407B-83ED-0414DB0C8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64632-4392-4C1B-902B-6532412E4FDF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A7A06-F1E0-43E8-9849-3DC91FC9C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7DFCA-B419-4766-B6C7-8C2EEA7B69A5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7557D-BCF9-4190-8E25-68D55F1A5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178CA-8441-4EA3-8C83-BB38D76E2AAB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3B9CF-CC7D-43B8-9266-24C3CA903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6010A-2D0C-4A0E-9FDD-7BF458BEF4AC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4535C-94AB-45F9-A8EC-E15B628A6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30040-C993-4531-99BD-C2D53DF8A60A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7CD10-0B37-498E-B127-84FD619A9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A2F030-6A96-4A62-B9A5-CC6274C92017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C5B86B-B420-41F3-9BA8-D56481D9D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71500" y="428625"/>
            <a:ext cx="7929563" cy="2071688"/>
          </a:xfrm>
        </p:spPr>
        <p:txBody>
          <a:bodyPr/>
          <a:lstStyle/>
          <a:p>
            <a:pPr eaLnBrk="1" hangingPunct="1"/>
            <a:r>
              <a:rPr lang="ru-RU" sz="6000" smtClean="0"/>
              <a:t>Праздники мусульман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3" y="4786313"/>
            <a:ext cx="3271837" cy="1752600"/>
          </a:xfrm>
        </p:spPr>
        <p:txBody>
          <a:bodyPr rtlCol="0">
            <a:normAutofit fontScale="55000" lnSpcReduction="20000"/>
          </a:bodyPr>
          <a:lstStyle/>
          <a:p>
            <a:pPr algn="r"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Сафина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Рузалия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Наильевна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«СОШ №1»  </a:t>
            </a:r>
          </a:p>
          <a:p>
            <a:pPr algn="r" eaLnBrk="1" hangingPunct="1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Тарко-Сале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Arial" pitchFamily="34" charset="0"/>
              <a:buNone/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Пуровского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района, ЯНАО</a:t>
            </a:r>
            <a:endParaRPr lang="ru-RU" dirty="0" smtClean="0"/>
          </a:p>
        </p:txBody>
      </p:sp>
      <p:pic>
        <p:nvPicPr>
          <p:cNvPr id="2052" name="Picture 9" descr="http://www.zamnoy.com/image/photo/84720975/large.jpg?19345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" y="2357438"/>
            <a:ext cx="471487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ruthenia.ru/folklore/visual/Antropology/GRAPH/Antropol/Pictures/Jpg/2_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" y="1390650"/>
            <a:ext cx="3286125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000125" y="500063"/>
            <a:ext cx="2357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Мирадж</a:t>
            </a:r>
            <a:endParaRPr lang="ru-RU" sz="3600"/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4500563" y="500063"/>
            <a:ext cx="4000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Лейлят аль-кадр</a:t>
            </a:r>
            <a:endParaRPr lang="ru-RU" sz="3600"/>
          </a:p>
        </p:txBody>
      </p:sp>
      <p:pic>
        <p:nvPicPr>
          <p:cNvPr id="11269" name="Picture 5" descr="http://www.portal-credo.ru/site/jpg.php?id=366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357313"/>
            <a:ext cx="36036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 descr="http://images-cdn.lancasteronline.com/516444_6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929063"/>
            <a:ext cx="3571875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Слова для словаря.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«Курбан-байрам — это…» 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«Лейлят аль-кадр — это…»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«Маулид — это…»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 «Сабантуй — это…»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 «Навруз — это…».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eaLnBrk="1" hangingPunct="1"/>
            <a:r>
              <a:rPr lang="ru-RU" b="1" smtClean="0"/>
              <a:t>Укажи соответствие </a:t>
            </a:r>
            <a:endParaRPr lang="ru-RU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63" y="1285875"/>
          <a:ext cx="8143932" cy="4857783"/>
        </p:xfrm>
        <a:graphic>
          <a:graphicData uri="http://schemas.openxmlformats.org/drawingml/2006/table">
            <a:tbl>
              <a:tblPr/>
              <a:tblGrid>
                <a:gridCol w="4071966"/>
                <a:gridCol w="4071966"/>
              </a:tblGrid>
              <a:tr h="13879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Началом нового года у мусульман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считается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Мирадж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— день чудесного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путешествия пророка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Мухаммада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из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Мекки в Иерусалим и его вознесение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 небо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9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В двенадцатый день месяца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раби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аль-авваль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мусульмане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 и отмечают праздник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Курбан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байрам, который связан с обрядами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хаджа.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В священный месяц раджаб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мусульмане отмечают праздник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В) отмечают праздник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маулид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— день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рождения пророка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Мухаммада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Священный месяц рамадан — это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месяц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Г) поста, который завершается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праздником Ураза-байрам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9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 В священный месяц зуль-хиджжа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мусульмане совершают хадж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(паломничество в Мекку)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Д) первый день месяца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мухаррам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rot="16200000" flipH="1">
            <a:off x="2393157" y="3036093"/>
            <a:ext cx="3429000" cy="1071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500438" y="3286125"/>
            <a:ext cx="1500187" cy="1000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929063" y="2286000"/>
            <a:ext cx="1928812" cy="1857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071813" y="4929188"/>
            <a:ext cx="178593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3178970" y="4107656"/>
            <a:ext cx="2214562" cy="1000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Повторение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Какие праздники отмечают мусульмане? </a:t>
            </a:r>
          </a:p>
          <a:p>
            <a:pPr eaLnBrk="1" hangingPunct="1"/>
            <a:r>
              <a:rPr lang="ru-RU" smtClean="0"/>
              <a:t>Какой самый важный праздник в исламе? </a:t>
            </a:r>
          </a:p>
          <a:p>
            <a:pPr eaLnBrk="1" hangingPunct="1"/>
            <a:r>
              <a:rPr lang="ru-RU" smtClean="0"/>
              <a:t>Почему именно в месяц рамадан постятся мусульмане?</a:t>
            </a:r>
          </a:p>
          <a:p>
            <a:pPr eaLnBrk="1" hangingPunct="1"/>
            <a:r>
              <a:rPr lang="ru-RU" smtClean="0"/>
              <a:t>Какие качества человека развиваются благодаря посту?</a:t>
            </a:r>
          </a:p>
          <a:p>
            <a:pPr eaLnBrk="1" hangingPunct="1"/>
            <a:r>
              <a:rPr lang="ru-RU" smtClean="0"/>
              <a:t>Чему нас учат праздники ислама?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osaica.ru/sites/default/files/action/preview/2012/01/10/1297328362_165481866_1---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" y="1357313"/>
            <a:ext cx="2928938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http://www.sok.by/upload/img/Articles/2011/Interesnoe/04/prazdnik/det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428750"/>
            <a:ext cx="3789363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6" descr="http://www.krasfun.ru/images/2010/9/bf0b9_t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50" y="4143375"/>
            <a:ext cx="3643313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1214438" y="285750"/>
            <a:ext cx="7072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latin typeface="Times New Roman" pitchFamily="18" charset="0"/>
                <a:cs typeface="Times New Roman" pitchFamily="18" charset="0"/>
              </a:rPr>
              <a:t>Что такое праздник?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019.radikal.ru/i635/1205/c8/75623c9550b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3" y="928688"/>
            <a:ext cx="3429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 descr="http://img1.liveinternet.ru/images/attach/c/1/61/343/61343523_1278683000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928688"/>
            <a:ext cx="371475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0" descr="i?id=188633908-18-7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813" y="3214688"/>
            <a:ext cx="26289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3429000" y="3429000"/>
            <a:ext cx="3429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Религиозные праздники</a:t>
            </a:r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500063" y="357188"/>
            <a:ext cx="3857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Государственные праздники</a:t>
            </a:r>
          </a:p>
        </p:txBody>
      </p:sp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5143500" y="357188"/>
            <a:ext cx="3214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Народные праздники</a:t>
            </a:r>
          </a:p>
        </p:txBody>
      </p:sp>
      <p:pic>
        <p:nvPicPr>
          <p:cNvPr id="4104" name="Picture 6" descr="http://smartysmile.ru/uploads/images/20100425/0b9232c875b220dae7c2b3b7aabdf63b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88" y="4000500"/>
            <a:ext cx="342900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00" cy="939800"/>
          </a:xfrm>
        </p:spPr>
        <p:txBody>
          <a:bodyPr/>
          <a:lstStyle/>
          <a:p>
            <a:pPr eaLnBrk="1" hangingPunct="1"/>
            <a:r>
              <a:rPr lang="ru-RU" smtClean="0"/>
              <a:t>Праздники мусульман</a:t>
            </a: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5000625" y="1928813"/>
            <a:ext cx="32146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Работа по учебнику с 76-77</a:t>
            </a:r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5143500" y="2928938"/>
            <a:ext cx="342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1785938" y="3357563"/>
            <a:ext cx="6786562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endParaRPr lang="ru-RU" sz="1400">
              <a:cs typeface="Times New Roman" pitchFamily="18" charset="0"/>
            </a:endParaRPr>
          </a:p>
          <a:p>
            <a:pPr marL="342900" indent="-342900"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Название праздника</a:t>
            </a:r>
          </a:p>
          <a:p>
            <a:pPr marL="342900" indent="-342900" eaLnBrk="0" hangingPunct="0">
              <a:buFont typeface="Calibri" pitchFamily="34" charset="0"/>
              <a:buAutoNum type="arabicPeriod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Чему посвящен этот праздник?</a:t>
            </a:r>
          </a:p>
          <a:p>
            <a:pPr marL="342900" indent="-342900" eaLnBrk="0" hangingPunct="0">
              <a:buFont typeface="Calibri" pitchFamily="34" charset="0"/>
              <a:buAutoNum type="arabicPeriod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Как готовятся к празднику</a:t>
            </a:r>
          </a:p>
          <a:p>
            <a:pPr marL="342900" indent="-342900" eaLnBrk="0" hangingPunct="0">
              <a:buFont typeface="Calibri" pitchFamily="34" charset="0"/>
              <a:buAutoNum type="arabicPeriod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 Как мусульмане  празднуют его?</a:t>
            </a:r>
          </a:p>
        </p:txBody>
      </p:sp>
      <p:pic>
        <p:nvPicPr>
          <p:cNvPr id="5126" name="Picture 5" descr="http://svpressa.ru/photo/60047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3" y="1214438"/>
            <a:ext cx="3857625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Курбан-байрам</a:t>
            </a:r>
            <a:r>
              <a:rPr lang="ru-RU" smtClean="0"/>
              <a:t> (Праздник жертвоприношения)</a:t>
            </a:r>
          </a:p>
        </p:txBody>
      </p:sp>
      <p:pic>
        <p:nvPicPr>
          <p:cNvPr id="6147" name="Picture 4" descr="http://nechtoportal.ru/gallery/albums/world/islamic/Gallery_-_Islamic_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0" y="1643063"/>
            <a:ext cx="32988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http://files.moidagestan.ru/post/14791/11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1643063"/>
            <a:ext cx="40290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0" descr="i?id=183794578-20-7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0" y="4143375"/>
            <a:ext cx="3143250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Ураза-байрам</a:t>
            </a:r>
            <a:endParaRPr lang="ru-RU" smtClean="0"/>
          </a:p>
        </p:txBody>
      </p:sp>
      <p:pic>
        <p:nvPicPr>
          <p:cNvPr id="7171" name="Picture 2" descr="http://im8-tub-ru.yandex.net/i?id=74606920-07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38" y="3929063"/>
            <a:ext cx="3276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://www.echo.msk.ru/att/element-708912-misc-00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88" y="1214438"/>
            <a:ext cx="3605212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http://www.mywarez.ru/uploads/posts/2011-08/13147755052423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5" y="1214438"/>
            <a:ext cx="385762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http://s0.tochka.net/travel/g_8866/img_10/shutterstock-413638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1563" y="3929063"/>
            <a:ext cx="3333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Сабантуй.</a:t>
            </a:r>
            <a:endParaRPr lang="ru-RU" smtClean="0"/>
          </a:p>
        </p:txBody>
      </p:sp>
      <p:pic>
        <p:nvPicPr>
          <p:cNvPr id="8195" name="Picture 2" descr="http://zlngrd.ru/upload/iblock/dde/dde7b365882823676b35c2cf6c6409d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" y="1143000"/>
            <a:ext cx="357187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ikar62.ru/upload/images/c6/c6994c4ae5169c9b272ea5d05438a137thumb640x4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5" y="3857625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http://www.pronk.ru/files/forum/sabantuy_g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3" y="1428750"/>
            <a:ext cx="392588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654050"/>
          </a:xfrm>
        </p:spPr>
        <p:txBody>
          <a:bodyPr/>
          <a:lstStyle/>
          <a:p>
            <a:pPr eaLnBrk="1" hangingPunct="1"/>
            <a:r>
              <a:rPr lang="ru-RU" b="1" smtClean="0"/>
              <a:t>Навруз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9219" name="Picture 2" descr="http://lubomarti.ucoz.ru/_pu/11/460497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813" y="3571875"/>
            <a:ext cx="3571875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http://img-fotki.yandex.ru/get/10/azef1.0/0_64dc_69b23b4a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857250"/>
            <a:ext cx="3929062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http://www.odk.kz/uploads/images/d/1/f/a/61/dc752d96e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" y="857250"/>
            <a:ext cx="380841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http://www.vprazdnik.ru/img/content_images/i0/189_o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643313"/>
            <a:ext cx="37528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legend.az/uploads/posts/2010-12/1292938179_podborka_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813" y="1000125"/>
            <a:ext cx="3643312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http://www.continenttour.ru/news_im/12160437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3" y="1000125"/>
            <a:ext cx="3071812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3286125" y="285750"/>
            <a:ext cx="235743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Ашура</a:t>
            </a:r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3286125" y="3357563"/>
            <a:ext cx="2357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Мавлид</a:t>
            </a:r>
            <a:endParaRPr lang="ru-RU" sz="3600"/>
          </a:p>
        </p:txBody>
      </p:sp>
      <p:pic>
        <p:nvPicPr>
          <p:cNvPr id="10246" name="Picture 4" descr="http://dag.assalam.ru/sites/default/files/img/story/414/98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" y="4000500"/>
            <a:ext cx="3214687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6" descr="http://dumso.ru/wp-content/gallery/balashov-proshel-mavlid2012/DSCN16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8" y="4071938"/>
            <a:ext cx="35369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247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Arial</vt:lpstr>
      <vt:lpstr>Times New Roman</vt:lpstr>
      <vt:lpstr>Тема Office</vt:lpstr>
      <vt:lpstr>Праздники мусульман </vt:lpstr>
      <vt:lpstr>Слайд 2</vt:lpstr>
      <vt:lpstr>Слайд 3</vt:lpstr>
      <vt:lpstr>Праздники мусульман</vt:lpstr>
      <vt:lpstr>Курбан-байрам (Праздник жертвоприношения)</vt:lpstr>
      <vt:lpstr>Ураза-байрам</vt:lpstr>
      <vt:lpstr>Сабантуй.</vt:lpstr>
      <vt:lpstr>Навруз </vt:lpstr>
      <vt:lpstr>Слайд 9</vt:lpstr>
      <vt:lpstr>Слайд 10</vt:lpstr>
      <vt:lpstr>Слова для словаря.</vt:lpstr>
      <vt:lpstr>Укажи соответствие </vt:lpstr>
      <vt:lpstr>Повторение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Катенок</dc:creator>
  <cp:lastModifiedBy>Роза</cp:lastModifiedBy>
  <cp:revision>10</cp:revision>
  <dcterms:created xsi:type="dcterms:W3CDTF">2012-12-02T16:48:00Z</dcterms:created>
  <dcterms:modified xsi:type="dcterms:W3CDTF">2017-10-13T13:47:01Z</dcterms:modified>
</cp:coreProperties>
</file>