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2" r:id="rId8"/>
    <p:sldId id="263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13.10.2017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66" y="3553961"/>
            <a:ext cx="3355855" cy="3304039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915816" y="240579"/>
            <a:ext cx="5256584" cy="3456384"/>
          </a:xfrm>
          <a:prstGeom prst="wedgeRoundRectCallout">
            <a:avLst>
              <a:gd name="adj1" fmla="val -61481"/>
              <a:gd name="adj2" fmla="val 75820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Здравствуй, дорогой друг! </a:t>
            </a:r>
          </a:p>
        </p:txBody>
      </p:sp>
    </p:spTree>
    <p:extLst>
      <p:ext uri="{BB962C8B-B14F-4D97-AF65-F5344CB8AC3E}">
        <p14:creationId xmlns:p14="http://schemas.microsoft.com/office/powerpoint/2010/main" val="314636499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60354"/>
            <a:ext cx="3355855" cy="3304039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987824" y="260648"/>
            <a:ext cx="5976664" cy="3816424"/>
          </a:xfrm>
          <a:prstGeom prst="wedgeRoundRectCallout">
            <a:avLst>
              <a:gd name="adj1" fmla="val -55271"/>
              <a:gd name="adj2" fmla="val 59201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 вспомним, что мы сегодня прошли.</a:t>
            </a:r>
          </a:p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обращение?</a:t>
            </a:r>
          </a:p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отделяется обращение от других слов?</a:t>
            </a:r>
          </a:p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Какую роль обращения играют в нашей жизни?</a:t>
            </a:r>
          </a:p>
        </p:txBody>
      </p:sp>
    </p:spTree>
    <p:extLst>
      <p:ext uri="{BB962C8B-B14F-4D97-AF65-F5344CB8AC3E}">
        <p14:creationId xmlns:p14="http://schemas.microsoft.com/office/powerpoint/2010/main" val="8700415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0888"/>
            <a:ext cx="9283677" cy="2808312"/>
          </a:xfrm>
        </p:spPr>
      </p:pic>
    </p:spTree>
    <p:extLst>
      <p:ext uri="{BB962C8B-B14F-4D97-AF65-F5344CB8AC3E}">
        <p14:creationId xmlns:p14="http://schemas.microsoft.com/office/powerpoint/2010/main" val="46524174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50" y="3140149"/>
            <a:ext cx="3763383" cy="3705275"/>
          </a:xfrm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64704" y="764704"/>
            <a:ext cx="4752528" cy="2664296"/>
          </a:xfrm>
          <a:prstGeom prst="wedgeRoundRectCallout">
            <a:avLst>
              <a:gd name="adj1" fmla="val 70926"/>
              <a:gd name="adj2" fmla="val 77234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готов начать урок? Всё ли у тебя на месте: ручка, книжка, тетрадка?</a:t>
            </a:r>
          </a:p>
        </p:txBody>
      </p:sp>
    </p:spTree>
    <p:extLst>
      <p:ext uri="{BB962C8B-B14F-4D97-AF65-F5344CB8AC3E}">
        <p14:creationId xmlns:p14="http://schemas.microsoft.com/office/powerpoint/2010/main" val="305098213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3961"/>
            <a:ext cx="3355855" cy="3304039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915816" y="188640"/>
            <a:ext cx="6228184" cy="6408712"/>
          </a:xfrm>
          <a:prstGeom prst="wedgeRoundRectCallout">
            <a:avLst>
              <a:gd name="adj1" fmla="val -55907"/>
              <a:gd name="adj2" fmla="val 13574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Давай разомнемся. А для этого прочитаем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Чо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чо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чо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чо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чо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чо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У меня болит плечо. </a:t>
            </a:r>
          </a:p>
          <a:p>
            <a:pPr algn="ctr"/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Чу – чу - чу, чу – чу – чу:  Раз болит – иди к врачу.</a:t>
            </a:r>
            <a:b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Чу – чу - чу, чу – чу – чу:  Нет, к врачу я не хочу. </a:t>
            </a:r>
          </a:p>
          <a:p>
            <a:pPr algn="ctr"/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 Буду плакать у врача.                                 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 Помогают нам врачи. </a:t>
            </a:r>
          </a:p>
          <a:p>
            <a:pPr algn="ctr"/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Чу – чу - чу, чу – чу – чу:  Коли так, пойду к врачу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28983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3961"/>
            <a:ext cx="3355855" cy="3304039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627784" y="188640"/>
            <a:ext cx="6264696" cy="3528392"/>
          </a:xfrm>
          <a:prstGeom prst="wedgeRoundRectCallout">
            <a:avLst>
              <a:gd name="adj1" fmla="val -58772"/>
              <a:gd name="adj2" fmla="val 70478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теперь начнем наш урок, но для того чтобы узнать тему урока тебе придётся отгадать загадку:</a:t>
            </a:r>
          </a:p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Этим словом называется</a:t>
            </a:r>
          </a:p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Тот, к кому мы обращаемся,</a:t>
            </a:r>
          </a:p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И, без всякого сомнения,</a:t>
            </a:r>
          </a:p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слово…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16216" y="2924944"/>
            <a:ext cx="2371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ОБРАЩЕНИЕ</a:t>
            </a:r>
          </a:p>
        </p:txBody>
      </p:sp>
    </p:spTree>
    <p:extLst>
      <p:ext uri="{BB962C8B-B14F-4D97-AF65-F5344CB8AC3E}">
        <p14:creationId xmlns:p14="http://schemas.microsoft.com/office/powerpoint/2010/main" val="15859535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451" y="2857588"/>
            <a:ext cx="4055933" cy="3993307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539552" y="764704"/>
            <a:ext cx="5400600" cy="2376264"/>
          </a:xfrm>
          <a:prstGeom prst="wedgeRoundRectCallout">
            <a:avLst>
              <a:gd name="adj1" fmla="val 56385"/>
              <a:gd name="adj2" fmla="val 82323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Итак, тема нашего урока «Предложения  с обращением»</a:t>
            </a:r>
          </a:p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ты знаешь, что такое обращение? </a:t>
            </a:r>
          </a:p>
        </p:txBody>
      </p:sp>
    </p:spTree>
    <p:extLst>
      <p:ext uri="{BB962C8B-B14F-4D97-AF65-F5344CB8AC3E}">
        <p14:creationId xmlns:p14="http://schemas.microsoft.com/office/powerpoint/2010/main" val="338662774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49413"/>
            <a:ext cx="3355855" cy="3304039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699792" y="404664"/>
            <a:ext cx="6192688" cy="3672408"/>
          </a:xfrm>
          <a:prstGeom prst="wedgeRoundRectCallout">
            <a:avLst>
              <a:gd name="adj1" fmla="val -48575"/>
              <a:gd name="adj2" fmla="val 58350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Обращение-это слово или сочетание слов, называющее того (лицо или предмет), к кому обращена речь. Чаще всего обращение отделяется от других слов запятой. </a:t>
            </a:r>
          </a:p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Что, </a:t>
            </a:r>
            <a:r>
              <a:rPr lang="ru-RU" sz="28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Иванушка,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невесел?</a:t>
            </a:r>
          </a:p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головушку повесил?</a:t>
            </a:r>
          </a:p>
        </p:txBody>
      </p:sp>
    </p:spTree>
    <p:extLst>
      <p:ext uri="{BB962C8B-B14F-4D97-AF65-F5344CB8AC3E}">
        <p14:creationId xmlns:p14="http://schemas.microsoft.com/office/powerpoint/2010/main" val="3577806127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250" y="3212976"/>
            <a:ext cx="3702188" cy="364502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6093"/>
          <a:stretch/>
        </p:blipFill>
        <p:spPr>
          <a:xfrm>
            <a:off x="0" y="441786"/>
            <a:ext cx="9144000" cy="1691070"/>
          </a:xfrm>
          <a:prstGeom prst="rect">
            <a:avLst/>
          </a:prstGeom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07504" y="2492896"/>
            <a:ext cx="5256584" cy="3024336"/>
          </a:xfrm>
          <a:prstGeom prst="wedgeRoundRectCallout">
            <a:avLst>
              <a:gd name="adj1" fmla="val 73891"/>
              <a:gd name="adj2" fmla="val 8077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Прочитай. Из каких сказок А.Пушкина эти предложения? Спиши, ставя нужные знаки в конце предложений. Подчеркни обращения.</a:t>
            </a:r>
          </a:p>
        </p:txBody>
      </p:sp>
    </p:spTree>
    <p:extLst>
      <p:ext uri="{BB962C8B-B14F-4D97-AF65-F5344CB8AC3E}">
        <p14:creationId xmlns:p14="http://schemas.microsoft.com/office/powerpoint/2010/main" val="429203276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5506"/>
            <a:ext cx="3355855" cy="3304039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173132" y="2996952"/>
            <a:ext cx="3744416" cy="1800200"/>
          </a:xfrm>
          <a:prstGeom prst="wedgeRoundRectCallout">
            <a:avLst>
              <a:gd name="adj1" fmla="val -68613"/>
              <a:gd name="adj2" fmla="val 24019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себя.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57" b="18368"/>
          <a:stretch/>
        </p:blipFill>
        <p:spPr>
          <a:xfrm>
            <a:off x="28663" y="692696"/>
            <a:ext cx="91440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9528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852" y="2702809"/>
            <a:ext cx="4202207" cy="4137323"/>
          </a:xfrm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755576" y="1052736"/>
            <a:ext cx="5184576" cy="2376264"/>
          </a:xfrm>
          <a:prstGeom prst="wedgeRoundRectCallout">
            <a:avLst>
              <a:gd name="adj1" fmla="val 54713"/>
              <a:gd name="adj2" fmla="val 64249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Открой учебник и выполни упражнение 36 на странице 26.</a:t>
            </a:r>
          </a:p>
        </p:txBody>
      </p:sp>
    </p:spTree>
    <p:extLst>
      <p:ext uri="{BB962C8B-B14F-4D97-AF65-F5344CB8AC3E}">
        <p14:creationId xmlns:p14="http://schemas.microsoft.com/office/powerpoint/2010/main" val="3759306657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93</TotalTime>
  <Words>224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Century Gothic</vt:lpstr>
      <vt:lpstr>Courier New</vt:lpstr>
      <vt:lpstr>Palatino Linotype</vt:lpstr>
      <vt:lpstr>Times New Roman</vt:lpstr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</dc:creator>
  <cp:lastModifiedBy>user</cp:lastModifiedBy>
  <cp:revision>11</cp:revision>
  <dcterms:created xsi:type="dcterms:W3CDTF">2017-10-05T16:53:23Z</dcterms:created>
  <dcterms:modified xsi:type="dcterms:W3CDTF">2017-10-13T08:06:25Z</dcterms:modified>
</cp:coreProperties>
</file>