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0F93A-A8BB-4B98-8BEE-944B07E6DEEE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EEB82-0470-453C-8AA2-97CCE773C8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EEB82-0470-453C-8AA2-97CCE773C86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56839-976A-4B5F-A243-95EDEEEADFC5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AAFC5-3136-4506-AD20-5D6E08E068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euroset\Desktop\образование-будуще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19872" y="1628800"/>
            <a:ext cx="5724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ОБРАЗОВАНИЕ БУДУЩЕГО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"/>
            <a:ext cx="7740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ВОЗМОЖНО, НЕОТЪЕМЛЕМОЙ ЧАСТЬЮ ОБРАЗОВАНИЯ БУДУЩЕГО СТАНУТ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1988840"/>
            <a:ext cx="377991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/>
              <a:t>К 2030:</a:t>
            </a:r>
            <a:endParaRPr lang="ru-RU" sz="2800" dirty="0"/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/>
              <a:t>Цифровые очки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/>
              <a:t>Огромные возможности виртуальной реальности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/>
              <a:t>Голография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 err="1"/>
              <a:t>Нейроинформатика</a:t>
            </a:r>
            <a:endParaRPr lang="ru-RU" sz="2800" dirty="0"/>
          </a:p>
          <a:p>
            <a:pPr marL="514350" indent="-514350" fontAlgn="base">
              <a:buFont typeface="+mj-lt"/>
              <a:buAutoNum type="arabicPeriod"/>
            </a:pPr>
            <a:r>
              <a:rPr lang="ru-RU" sz="2800" dirty="0"/>
              <a:t>Экраны на сетчатке глаз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1988840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 2020 году:</a:t>
            </a:r>
          </a:p>
          <a:p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3</a:t>
            </a:r>
            <a:r>
              <a:rPr lang="en-US" sz="2800" dirty="0" smtClean="0"/>
              <a:t>D  </a:t>
            </a:r>
            <a:r>
              <a:rPr lang="ru-RU" sz="2800" dirty="0" smtClean="0"/>
              <a:t>принтеры и 3</a:t>
            </a:r>
            <a:r>
              <a:rPr lang="en-US" sz="2800" dirty="0" smtClean="0"/>
              <a:t>D</a:t>
            </a:r>
            <a:r>
              <a:rPr lang="ru-RU" sz="2800" dirty="0" smtClean="0"/>
              <a:t> модели,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Экранизированные цифровые парты,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П</a:t>
            </a:r>
            <a:r>
              <a:rPr lang="ru-RU" sz="2800" dirty="0" smtClean="0"/>
              <a:t>роекционные модели на всю стену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332656"/>
            <a:ext cx="7164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ВЫВОД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1772816"/>
            <a:ext cx="7164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В будущем образование станет непрерывным взаимосвязанным процессом, позволяющим ученикам получать знания необходимые для выживания в постоянно изменяющихся условиях существования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trkterra.ru/sites/default/files/field/image/new_rus/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0"/>
            <a:ext cx="428396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Технологии стремительно распахивают дверь и уверенно входят в нашу жизнь так, что этот процесс движение кажется уже необратимым. Изменяя способ выполнения заданий, образ мышления, предоставляя совершенно новые средства для обработки данных и информации, технологии изменяют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людей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im0-tub-ru.yandex.net/i?id=53361381b18e39c572019b0eb504f35b&amp;n=33&amp;h=215&amp;w=3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79912" y="476672"/>
            <a:ext cx="5364088" cy="612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>
                <a:solidFill>
                  <a:srgbClr val="FF0000"/>
                </a:solidFill>
              </a:rPr>
              <a:t>Процесс получения знаний все в большей степени зависит от технологических </a:t>
            </a:r>
            <a:r>
              <a:rPr lang="ru-RU" sz="2400" dirty="0" smtClean="0">
                <a:solidFill>
                  <a:srgbClr val="FF0000"/>
                </a:solidFill>
              </a:rPr>
              <a:t>новшеств. Образование </a:t>
            </a:r>
            <a:r>
              <a:rPr lang="ru-RU" sz="2400" dirty="0">
                <a:solidFill>
                  <a:srgbClr val="FF0000"/>
                </a:solidFill>
              </a:rPr>
              <a:t>будущего будет строиться вокруг новых инновационных, и в большинстве своем цифровых, технологий и инструментов. </a:t>
            </a:r>
            <a:r>
              <a:rPr lang="ru-RU" sz="2400" dirty="0" err="1">
                <a:solidFill>
                  <a:srgbClr val="FF0000"/>
                </a:solidFill>
              </a:rPr>
              <a:t>Медийная</a:t>
            </a:r>
            <a:r>
              <a:rPr lang="ru-RU" sz="2400" dirty="0">
                <a:solidFill>
                  <a:srgbClr val="FF0000"/>
                </a:solidFill>
              </a:rPr>
              <a:t> среда и интернет ресурсы предоставят возможность процессу обучения становится более гибким, и  более индивидуальным. Возможно, место классных комнат частично займут интерактивные образовательные платформы, образовательные социальные сети и </a:t>
            </a:r>
            <a:r>
              <a:rPr lang="ru-RU" sz="2400" dirty="0" err="1" smtClean="0">
                <a:solidFill>
                  <a:srgbClr val="FF0000"/>
                </a:solidFill>
              </a:rPr>
              <a:t>веб-страницы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im0-tub-ru.yandex.net/i?id=a6ea442ca5946c66ea7ff08284ae45f5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62"/>
            <a:ext cx="9144000" cy="68500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0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ВИЗУАЛИЗАЦИЯ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1268760"/>
            <a:ext cx="3635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Визуализация обучающего материала в будущем будет достигать качественно нового уровня. Визуальные продукты играют основополагающую роль в процессе донесения знаний и информации</a:t>
            </a:r>
            <a:endParaRPr lang="ru-RU" sz="2800" dirty="0"/>
          </a:p>
        </p:txBody>
      </p:sp>
      <p:pic>
        <p:nvPicPr>
          <p:cNvPr id="16388" name="Picture 4" descr="https://www.whiteplainspublicschools.org/cms/lib/NY01000029/Centricity/Domain/859/school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140968"/>
            <a:ext cx="4176464" cy="3198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31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33265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ПЕРСОНАЛИЗАЦИЯ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1052736"/>
            <a:ext cx="3600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Образование и обучение будет более </a:t>
            </a:r>
            <a:r>
              <a:rPr lang="ru-RU" sz="2800" dirty="0" err="1" smtClean="0"/>
              <a:t>персонализованным</a:t>
            </a:r>
            <a:r>
              <a:rPr lang="ru-RU" sz="2800" dirty="0" smtClean="0"/>
              <a:t> и индивидуальным. Индивидуальный подбор предметов на основе интересов и способностей. Темп подачи материала также будет приспособлен к особенностям восприятия каждого ученика</a:t>
            </a:r>
            <a:endParaRPr lang="ru-RU" sz="2800" dirty="0"/>
          </a:p>
        </p:txBody>
      </p:sp>
      <p:pic>
        <p:nvPicPr>
          <p:cNvPr id="17414" name="Picture 6" descr="http://littlesteps.co.in/images/f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29000"/>
            <a:ext cx="4896544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ДИВЕРСИФИКАЦИИ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1268760"/>
            <a:ext cx="3240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Методики подачи материала, стратегии обучения, методы и формы оценки знаний будут становиться еще более разнообразными и </a:t>
            </a:r>
            <a:r>
              <a:rPr lang="ru-RU" sz="2800" dirty="0" err="1" smtClean="0"/>
              <a:t>креативными</a:t>
            </a:r>
            <a:endParaRPr lang="ru-RU" sz="2800" dirty="0"/>
          </a:p>
        </p:txBody>
      </p:sp>
      <p:pic>
        <p:nvPicPr>
          <p:cNvPr id="18436" name="Picture 4" descr="http://sinauenglish.net/wp-content/uploads/2016/06/education-animation-2007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702" y="3284984"/>
            <a:ext cx="4248640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33265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ДОСТУП </a:t>
            </a:r>
            <a:r>
              <a:rPr lang="ru-RU" sz="4000" dirty="0"/>
              <a:t>К</a:t>
            </a:r>
            <a:r>
              <a:rPr lang="ru-RU" sz="4000" dirty="0" smtClean="0"/>
              <a:t> ИНФОРМАЦИ</a:t>
            </a:r>
            <a:r>
              <a:rPr lang="ru-RU" sz="4000" dirty="0"/>
              <a:t>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6136" y="1556792"/>
            <a:ext cx="3347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Сейчас уже можно говорить о том, что буквально на расстоянии вытянутой руки </a:t>
            </a:r>
            <a:r>
              <a:rPr lang="ru-RU" sz="2800" dirty="0" smtClean="0"/>
              <a:t>находится </a:t>
            </a:r>
            <a:r>
              <a:rPr lang="ru-RU" sz="2800" dirty="0"/>
              <a:t>любая информация на любую заданную </a:t>
            </a:r>
            <a:r>
              <a:rPr lang="ru-RU" sz="2800" dirty="0" smtClean="0"/>
              <a:t>тематику</a:t>
            </a:r>
            <a:endParaRPr lang="ru-RU" sz="2800" dirty="0"/>
          </a:p>
        </p:txBody>
      </p:sp>
      <p:pic>
        <p:nvPicPr>
          <p:cNvPr id="19460" name="Picture 4" descr="http://smayli.ru/data/smiles/komputeri-4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356992"/>
            <a:ext cx="3224154" cy="2952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0"/>
            <a:ext cx="6804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ИСПОЛЬЗОВАНИЕ ОБЛАЧНЫХ ТЕХНОЛОГИЙ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1124745"/>
            <a:ext cx="2987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</a:t>
            </a:r>
            <a:r>
              <a:rPr lang="ru-RU" sz="2400" dirty="0" smtClean="0"/>
              <a:t>прощают вышеупомянутый доступ к ресурсам, программному обеспечению, и предоставляют  возможность комфортной дистанционной работы над проектами совместно с другими участниками,  в режиме реального времени</a:t>
            </a:r>
            <a:endParaRPr lang="ru-RU" sz="2400" dirty="0"/>
          </a:p>
        </p:txBody>
      </p:sp>
      <p:pic>
        <p:nvPicPr>
          <p:cNvPr id="20484" name="Picture 4" descr="http://www.doski.ru/i/55/51/155513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861048"/>
            <a:ext cx="4149312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freeppt.ru/Prew/Abstraction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260648"/>
            <a:ext cx="7092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ГЕЙМИФИКАЦИЯ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908720"/>
            <a:ext cx="3240360" cy="606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П</a:t>
            </a:r>
            <a:r>
              <a:rPr lang="ru-RU" sz="2200" dirty="0" smtClean="0"/>
              <a:t>ривнесение элементов игр в процесс образования. Примером могут служить введение системы достижений, очков, баллов, уровней, значков отличия. Особым преимуществом является мгновенная обратная связь. То, как ты справляешься с заданием, с предметом, ты узнаешь не в результате оценки в аттестате, а сразу же, по мере освоения материала</a:t>
            </a:r>
            <a:endParaRPr lang="ru-RU" sz="2200" dirty="0"/>
          </a:p>
        </p:txBody>
      </p:sp>
      <p:pic>
        <p:nvPicPr>
          <p:cNvPr id="23556" name="Picture 4" descr="http://2.bp.blogspot.com/-XXrw5sFuE-w/T6EXGIj05wI/AAAAAAAABBo/ypsWvhUYsx8/s320/i96238897_50784_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708920"/>
            <a:ext cx="3816424" cy="3816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336</Words>
  <Application>Microsoft Office PowerPoint</Application>
  <PresentationFormat>Экран (4:3)</PresentationFormat>
  <Paragraphs>30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10</cp:revision>
  <dcterms:created xsi:type="dcterms:W3CDTF">2017-03-29T15:01:52Z</dcterms:created>
  <dcterms:modified xsi:type="dcterms:W3CDTF">2017-03-29T16:33:27Z</dcterms:modified>
</cp:coreProperties>
</file>