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85" r:id="rId4"/>
    <p:sldId id="272" r:id="rId5"/>
    <p:sldId id="274" r:id="rId6"/>
    <p:sldId id="287" r:id="rId7"/>
    <p:sldId id="276" r:id="rId8"/>
    <p:sldId id="278" r:id="rId9"/>
    <p:sldId id="280" r:id="rId10"/>
    <p:sldId id="282" r:id="rId11"/>
    <p:sldId id="289" r:id="rId12"/>
    <p:sldId id="26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60"/>
  </p:normalViewPr>
  <p:slideViewPr>
    <p:cSldViewPr>
      <p:cViewPr varScale="1">
        <p:scale>
          <a:sx n="34" d="100"/>
          <a:sy n="34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D7BF13-C812-49AD-B4CA-78E0DD05174C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0EF622-9254-451F-AE36-5C6284DCE63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280920" cy="352839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Открытие мини - музея русского быта и народного творчества </a:t>
            </a:r>
            <a:r>
              <a:rPr lang="ru-RU" sz="9600" b="1" dirty="0" smtClean="0">
                <a:solidFill>
                  <a:srgbClr val="C00000"/>
                </a:solidFill>
              </a:rPr>
              <a:t>«Родничок»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854696" cy="2160240"/>
          </a:xfrm>
        </p:spPr>
        <p:txBody>
          <a:bodyPr>
            <a:normAutofit lnSpcReduction="10000"/>
          </a:bodyPr>
          <a:lstStyle/>
          <a:p>
            <a:endParaRPr lang="ru-RU" sz="32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Руководитель: </a:t>
            </a:r>
          </a:p>
          <a:p>
            <a: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воспитатель </a:t>
            </a:r>
            <a:r>
              <a:rPr lang="ru-RU" sz="32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Буракова</a:t>
            </a:r>
            <a: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Ирина Валентиновна</a:t>
            </a:r>
            <a:endParaRPr lang="ru-RU" sz="32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348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type="body" idx="1"/>
          </p:nvPr>
        </p:nvSpPr>
        <p:spPr>
          <a:xfrm>
            <a:off x="179512" y="692696"/>
            <a:ext cx="3816424" cy="6736192"/>
          </a:xfrm>
        </p:spPr>
        <p:txBody>
          <a:bodyPr>
            <a:normAutofit/>
          </a:bodyPr>
          <a:lstStyle/>
          <a:p>
            <a:pPr marL="0" indent="0" algn="ctr">
              <a:buClr>
                <a:srgbClr val="31B6FD"/>
              </a:buClr>
              <a:buNone/>
            </a:pPr>
            <a:r>
              <a:rPr lang="ru-RU" b="1" dirty="0">
                <a:solidFill>
                  <a:schemeClr val="tx1"/>
                </a:solidFill>
              </a:rPr>
              <a:t>Русское народное творчество часто сравнивают с яркостью и красотой Жар-птицы. </a:t>
            </a:r>
            <a:r>
              <a:rPr lang="ru-RU" b="1" dirty="0" smtClean="0"/>
              <a:t>П</a:t>
            </a:r>
            <a:r>
              <a:rPr lang="ru-RU" b="1" dirty="0" smtClean="0">
                <a:solidFill>
                  <a:schemeClr val="tx1"/>
                </a:solidFill>
              </a:rPr>
              <a:t>ришла </a:t>
            </a:r>
            <a:r>
              <a:rPr lang="ru-RU" b="1" dirty="0">
                <a:solidFill>
                  <a:schemeClr val="tx1"/>
                </a:solidFill>
              </a:rPr>
              <a:t>красота </a:t>
            </a:r>
            <a:r>
              <a:rPr lang="ru-RU" b="1" dirty="0" smtClean="0">
                <a:solidFill>
                  <a:schemeClr val="tx1"/>
                </a:solidFill>
              </a:rPr>
              <a:t>в непростой </a:t>
            </a:r>
            <a:r>
              <a:rPr lang="ru-RU" b="1" dirty="0">
                <a:solidFill>
                  <a:schemeClr val="tx1"/>
                </a:solidFill>
              </a:rPr>
              <a:t>повседневный быт народа, воплотившись в самобытной резьбе по дереву, в затейливых кружевах и в вышивке, в разнообразии песен и </a:t>
            </a:r>
            <a:r>
              <a:rPr lang="ru-RU" b="1" dirty="0" smtClean="0">
                <a:solidFill>
                  <a:schemeClr val="tx1"/>
                </a:solidFill>
              </a:rPr>
              <a:t>танцев из души </a:t>
            </a:r>
            <a:r>
              <a:rPr lang="ru-RU" b="1" dirty="0">
                <a:solidFill>
                  <a:schemeClr val="tx1"/>
                </a:solidFill>
              </a:rPr>
              <a:t>русского человека.</a:t>
            </a:r>
          </a:p>
          <a:p>
            <a:pPr marL="0" lvl="0" indent="0" algn="ctr">
              <a:buClr>
                <a:srgbClr val="31B6FD"/>
              </a:buClr>
              <a:buNone/>
            </a:pPr>
            <a:endParaRPr lang="ru-RU" sz="2000" dirty="0">
              <a:solidFill>
                <a:srgbClr val="FFFFF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96538" y="3329608"/>
            <a:ext cx="4572000" cy="34065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2935" y="188640"/>
            <a:ext cx="4572000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2693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424936" cy="152299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+mn-lt"/>
              </a:rPr>
              <a:t>Русские люди славились гостеприимством и хлебосольством. Того кто приходил в дом с добрыми помыслами, угощали. Вот и вам 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</a:rPr>
              <a:t>угощение</a:t>
            </a:r>
            <a:r>
              <a:rPr lang="ru-RU" sz="2400" b="1" dirty="0">
                <a:solidFill>
                  <a:schemeClr val="tx1"/>
                </a:solidFill>
                <a:latin typeface="+mn-lt"/>
              </a:rPr>
              <a:t> приготовлено ,конфетки да </a:t>
            </a:r>
            <a:r>
              <a:rPr lang="ru-RU" sz="2400" b="1" dirty="0" err="1">
                <a:solidFill>
                  <a:schemeClr val="tx1"/>
                </a:solidFill>
                <a:latin typeface="+mn-lt"/>
              </a:rPr>
              <a:t>бараночки</a:t>
            </a:r>
            <a:r>
              <a:rPr lang="ru-RU" sz="2400" b="1" dirty="0">
                <a:solidFill>
                  <a:schemeClr val="tx1"/>
                </a:solidFill>
                <a:latin typeface="+mn-lt"/>
              </a:rPr>
              <a:t>! Вам в удовольствие , а мне на радость </a:t>
            </a:r>
            <a:r>
              <a:rPr lang="ru-RU" sz="2800" b="1" dirty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214554"/>
            <a:ext cx="5832647" cy="4500594"/>
          </a:xfrm>
        </p:spPr>
      </p:pic>
    </p:spTree>
    <p:extLst>
      <p:ext uri="{BB962C8B-B14F-4D97-AF65-F5344CB8AC3E}">
        <p14:creationId xmlns:p14="http://schemas.microsoft.com/office/powerpoint/2010/main" xmlns="" val="3362343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2060848"/>
            <a:ext cx="8784976" cy="18288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Русские традиции храня ,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Мы память чтим ,и свято бережем !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Все что досталось от далеких предков ,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Мы в нашем маленьком музее соберём!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97054"/>
            <a:ext cx="792088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92612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-459432"/>
            <a:ext cx="8564488" cy="517431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Наши посиделки заканчиваются, </a:t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пора прощаться. </a:t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Жду вас в гости на экскурсии и занятия!    </a:t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До новых встреч !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211151"/>
            <a:ext cx="9144000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1624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851648" cy="18288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Цели и задачи:</a:t>
            </a:r>
            <a:endParaRPr lang="ru-RU" sz="6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3284984"/>
            <a:ext cx="7854696" cy="331236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3200" b="1" dirty="0" smtClean="0"/>
              <a:t>1. Знакомить детей с бытом и традициями русских людей.</a:t>
            </a:r>
          </a:p>
          <a:p>
            <a:pPr algn="l"/>
            <a:r>
              <a:rPr lang="ru-RU" sz="3200" b="1" dirty="0" smtClean="0"/>
              <a:t>2. Воспитывать уважительное отношение к русскому народному творчеству.</a:t>
            </a:r>
          </a:p>
          <a:p>
            <a:pPr algn="l"/>
            <a:r>
              <a:rPr lang="ru-RU" sz="3200" b="1" dirty="0" smtClean="0"/>
              <a:t>3. Формировать интерес к русскому фольклору.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526858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3728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6024"/>
            <a:ext cx="8496944" cy="18288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Здравствуйте, гости дорогие ! Я хозяйка музея этого , в гости приглашаю вас , все покажу , расскажу ,еще и угощу !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844824"/>
            <a:ext cx="6516216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9066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640960" cy="187220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Да уж не терпится вам увидеть все своими глазами , ну что ж начнем ! Есть традиция такая , если новое дело начинаешь, чтобы все шло гладко в дальнейшем надо ленточку красную при входе разрезать . Кто у нас тут самый смелый ? Пригласим помочь нам нашу заведующую! Наталью , свет , Дмитриевну!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276872"/>
            <a:ext cx="4572000" cy="3326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214686"/>
            <a:ext cx="4427984" cy="335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2116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7892" y="1357298"/>
            <a:ext cx="8636108" cy="164307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Для всех у нас найдется доброе словечко и каждому местечко !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Что такое рубель , крынка ?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  <a:t>Как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в светце горит лучинка ? Где живут ухват ,подзор?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Нам не знать большой позор</a:t>
            </a:r>
            <a:r>
              <a:rPr lang="ru-RU" sz="2800" dirty="0" smtClean="0">
                <a:solidFill>
                  <a:schemeClr val="tx1"/>
                </a:solidFill>
              </a:rPr>
              <a:t>!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2857497"/>
            <a:ext cx="4143403" cy="378621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2869825"/>
            <a:ext cx="4357718" cy="377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234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107504" y="84450"/>
            <a:ext cx="8928992" cy="19157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В музее этом вещи старинные и современные для ведения дома полезные. 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Я их долго собирала. 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Вот , смотрите да запоминайте!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538" y="2357430"/>
            <a:ext cx="6984776" cy="421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0262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  <a:t>Добры молодцы да красны девицы, нравиться вам в нашей светлице? 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  <a:t>Все расскажу и покажу, 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  <a:t>на чем играют , как поют!</a:t>
            </a:r>
            <a:endParaRPr lang="ru-RU" sz="280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2276871"/>
            <a:ext cx="6883698" cy="4223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64871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539552" y="188640"/>
            <a:ext cx="7854696" cy="20406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Русский быт складывался в течении многих сотен лет, подвергаясь при этом изменениям и дополняясь из века в век</a:t>
            </a:r>
            <a:r>
              <a:rPr lang="ru-RU" sz="2400" b="1" dirty="0" smtClean="0">
                <a:solidFill>
                  <a:schemeClr val="tx1"/>
                </a:solidFill>
              </a:rPr>
              <a:t>. Быт </a:t>
            </a:r>
            <a:r>
              <a:rPr lang="ru-RU" sz="2400" b="1" dirty="0">
                <a:solidFill>
                  <a:schemeClr val="tx1"/>
                </a:solidFill>
              </a:rPr>
              <a:t>русского крестьянства был основан 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на традициях — неписанных правилах, которые затрагивали практически все </a:t>
            </a:r>
            <a:r>
              <a:rPr lang="ru-RU" sz="2400" b="1" dirty="0" smtClean="0">
                <a:solidFill>
                  <a:schemeClr val="tx1"/>
                </a:solidFill>
              </a:rPr>
              <a:t>стороны </a:t>
            </a:r>
            <a:r>
              <a:rPr lang="ru-RU" sz="2400" b="1" dirty="0">
                <a:solidFill>
                  <a:schemeClr val="tx1"/>
                </a:solidFill>
              </a:rPr>
              <a:t>жизни, в том числе и убранство дома</a:t>
            </a:r>
            <a:r>
              <a:rPr lang="ru-RU" sz="2200" b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780107"/>
            <a:ext cx="5544616" cy="379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9655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363</TotalTime>
  <Words>269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Открытие мини - музея русского быта и народного творчества «Родничок»</vt:lpstr>
      <vt:lpstr>Цели и задачи:</vt:lpstr>
      <vt:lpstr>Слайд 3</vt:lpstr>
      <vt:lpstr>Здравствуйте, гости дорогие ! Я хозяйка музея этого , в гости приглашаю вас , все покажу , расскажу ,еще и угощу !</vt:lpstr>
      <vt:lpstr>Слайд 5</vt:lpstr>
      <vt:lpstr>Для всех у нас найдется доброе словечко и каждому местечко ! Что такое рубель , крынка ? Как в светце горит лучинка ? Где живут ухват ,подзор? Нам не знать большой позор! </vt:lpstr>
      <vt:lpstr>Слайд 7</vt:lpstr>
      <vt:lpstr>Добры молодцы да красны девицы, нравиться вам в нашей светлице?  Все расскажу и покажу,  на чем играют , как поют!</vt:lpstr>
      <vt:lpstr>Слайд 9</vt:lpstr>
      <vt:lpstr>Слайд 10</vt:lpstr>
      <vt:lpstr>Русские люди славились гостеприимством и хлебосольством. Того кто приходил в дом с добрыми помыслами, угощали. Вот и вам угощение приготовлено ,конфетки да бараночки! Вам в удовольствие , а мне на радость !</vt:lpstr>
      <vt:lpstr>    Русские традиции храня , Мы память чтим ,и свято бережем ! Все что досталось от далеких предков , Мы в нашем маленьком музее соберём!</vt:lpstr>
      <vt:lpstr>Наши посиделки заканчиваются,  пора прощаться.  Жду вас в гости на экскурсии и занятия!     До новых встреч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Открытие мини музея русского быта и народного творества.</dc:title>
  <dc:creator>Егор</dc:creator>
  <cp:lastModifiedBy>Пользователь Windows</cp:lastModifiedBy>
  <cp:revision>24</cp:revision>
  <dcterms:created xsi:type="dcterms:W3CDTF">2017-02-16T18:16:35Z</dcterms:created>
  <dcterms:modified xsi:type="dcterms:W3CDTF">2017-10-13T17:11:39Z</dcterms:modified>
</cp:coreProperties>
</file>