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67" r:id="rId3"/>
    <p:sldId id="264" r:id="rId4"/>
    <p:sldId id="262" r:id="rId5"/>
    <p:sldId id="258" r:id="rId6"/>
    <p:sldId id="260" r:id="rId7"/>
    <p:sldId id="263" r:id="rId8"/>
    <p:sldId id="265" r:id="rId9"/>
    <p:sldId id="266" r:id="rId10"/>
    <p:sldId id="257" r:id="rId11"/>
    <p:sldId id="259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</a:rPr>
              <a:t>Презентация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на тему: 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Части лица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en-US" sz="2800" dirty="0" smtClean="0">
                <a:solidFill>
                  <a:srgbClr val="0070C0"/>
                </a:solidFill>
              </a:rPr>
              <a:t>starlight</a:t>
            </a:r>
            <a:r>
              <a:rPr lang="en-US" sz="2800" dirty="0" smtClean="0">
                <a:solidFill>
                  <a:srgbClr val="0070C0"/>
                </a:solidFill>
              </a:rPr>
              <a:t/>
            </a:r>
            <a:br>
              <a:rPr lang="en-US" sz="2800" dirty="0" smtClean="0">
                <a:solidFill>
                  <a:srgbClr val="0070C0"/>
                </a:solidFill>
              </a:rPr>
            </a:br>
            <a:r>
              <a:rPr lang="en-US" sz="2800" dirty="0" smtClean="0">
                <a:solidFill>
                  <a:srgbClr val="0070C0"/>
                </a:solidFill>
              </a:rPr>
              <a:t>5 </a:t>
            </a:r>
            <a:r>
              <a:rPr lang="ru-RU" sz="2800" dirty="0" smtClean="0">
                <a:solidFill>
                  <a:srgbClr val="0070C0"/>
                </a:solidFill>
              </a:rPr>
              <a:t>класс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6400" dirty="0" smtClean="0">
                <a:solidFill>
                  <a:srgbClr val="002060"/>
                </a:solidFill>
              </a:rPr>
              <a:t>Подготовила: </a:t>
            </a:r>
          </a:p>
          <a:p>
            <a:r>
              <a:rPr lang="ru-RU" sz="6400" dirty="0" smtClean="0">
                <a:solidFill>
                  <a:srgbClr val="002060"/>
                </a:solidFill>
              </a:rPr>
              <a:t>Учитель английского языка </a:t>
            </a:r>
          </a:p>
          <a:p>
            <a:r>
              <a:rPr lang="ru-RU" sz="6400" dirty="0" smtClean="0">
                <a:solidFill>
                  <a:srgbClr val="002060"/>
                </a:solidFill>
              </a:rPr>
              <a:t>Комнатная Евгения Владимировна</a:t>
            </a:r>
            <a:endParaRPr lang="ru-RU" sz="6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897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7030A0"/>
                </a:solidFill>
              </a:rPr>
              <a:t>Beard</a:t>
            </a:r>
          </a:p>
          <a:p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209" y="57665"/>
            <a:ext cx="7191137" cy="478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158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8737" y="4795215"/>
            <a:ext cx="9070848" cy="4572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         </a:t>
            </a:r>
            <a:r>
              <a:rPr lang="en-US" sz="5400" b="1" dirty="0" smtClean="0">
                <a:solidFill>
                  <a:srgbClr val="7030A0"/>
                </a:solidFill>
              </a:rPr>
              <a:t>chin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881" y="186871"/>
            <a:ext cx="7483480" cy="472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961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089" y="0"/>
            <a:ext cx="8005246" cy="53334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02659" y="4174550"/>
            <a:ext cx="41930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7030A0"/>
                </a:solidFill>
              </a:rPr>
              <a:t>moustache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208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eye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623" y="197708"/>
            <a:ext cx="9005523" cy="439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40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872"/>
            <a:ext cx="12192000" cy="488325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81600" y="4909752"/>
            <a:ext cx="2545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nose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95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960" y="26654"/>
            <a:ext cx="8180173" cy="51126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04022" y="4585265"/>
            <a:ext cx="32045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7030A0"/>
                </a:solidFill>
              </a:rPr>
              <a:t>mouth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964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157" y="115330"/>
            <a:ext cx="6417275" cy="55391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97706" y="4557958"/>
            <a:ext cx="27339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rgbClr val="7030A0"/>
                </a:solidFill>
              </a:rPr>
              <a:t>cheek</a:t>
            </a:r>
            <a:endParaRPr lang="ru-RU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866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4284" y="4629210"/>
            <a:ext cx="9070848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733" y="0"/>
            <a:ext cx="7656041" cy="510402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78162" y="5104027"/>
            <a:ext cx="25043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ear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42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800" b="1" dirty="0">
                <a:solidFill>
                  <a:srgbClr val="7030A0"/>
                </a:solidFill>
              </a:rPr>
              <a:t>neck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425" y="57665"/>
            <a:ext cx="7455243" cy="462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663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800" b="1" dirty="0">
                <a:solidFill>
                  <a:srgbClr val="7030A0"/>
                </a:solidFill>
              </a:rPr>
              <a:t>teeth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644" y="-101367"/>
            <a:ext cx="8894805" cy="478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58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62" y="-131806"/>
            <a:ext cx="5678351" cy="54548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02659" y="4953760"/>
            <a:ext cx="28008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tongue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3434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124</TotalTime>
  <Words>21</Words>
  <Application>Microsoft Office PowerPoint</Application>
  <PresentationFormat>Широкоэкранный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Century Gothic</vt:lpstr>
      <vt:lpstr>Garamond</vt:lpstr>
      <vt:lpstr>Savon</vt:lpstr>
      <vt:lpstr>Презентация на тему:  Части лица starlight 5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Части лица на английском языке по учебнику starlight 5 класс</dc:title>
  <dc:creator>Комнатная Евгения Владимировна</dc:creator>
  <cp:lastModifiedBy>Комнатная Евгения Владимировна</cp:lastModifiedBy>
  <cp:revision>6</cp:revision>
  <dcterms:created xsi:type="dcterms:W3CDTF">2017-10-12T11:59:00Z</dcterms:created>
  <dcterms:modified xsi:type="dcterms:W3CDTF">2017-10-13T09:53:15Z</dcterms:modified>
</cp:coreProperties>
</file>