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slides/slide89.xml" ContentType="application/vnd.openxmlformats-officedocument.presentationml.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s/slide79.xml" ContentType="application/vnd.openxmlformats-officedocument.presentationml.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95"/>
  </p:notesMasterIdLst>
  <p:sldIdLst>
    <p:sldId id="257" r:id="rId2"/>
    <p:sldId id="340" r:id="rId3"/>
    <p:sldId id="334" r:id="rId4"/>
    <p:sldId id="335" r:id="rId5"/>
    <p:sldId id="336" r:id="rId6"/>
    <p:sldId id="339" r:id="rId7"/>
    <p:sldId id="338" r:id="rId8"/>
    <p:sldId id="337" r:id="rId9"/>
    <p:sldId id="259" r:id="rId10"/>
    <p:sldId id="296" r:id="rId11"/>
    <p:sldId id="344" r:id="rId12"/>
    <p:sldId id="260" r:id="rId13"/>
    <p:sldId id="297" r:id="rId14"/>
    <p:sldId id="261" r:id="rId15"/>
    <p:sldId id="298" r:id="rId16"/>
    <p:sldId id="262" r:id="rId17"/>
    <p:sldId id="299" r:id="rId18"/>
    <p:sldId id="343" r:id="rId19"/>
    <p:sldId id="263" r:id="rId20"/>
    <p:sldId id="300" r:id="rId21"/>
    <p:sldId id="350" r:id="rId22"/>
    <p:sldId id="264" r:id="rId23"/>
    <p:sldId id="301" r:id="rId24"/>
    <p:sldId id="265" r:id="rId25"/>
    <p:sldId id="302" r:id="rId26"/>
    <p:sldId id="266" r:id="rId27"/>
    <p:sldId id="303" r:id="rId28"/>
    <p:sldId id="267" r:id="rId29"/>
    <p:sldId id="304" r:id="rId30"/>
    <p:sldId id="268" r:id="rId31"/>
    <p:sldId id="305" r:id="rId32"/>
    <p:sldId id="346" r:id="rId33"/>
    <p:sldId id="269" r:id="rId34"/>
    <p:sldId id="352" r:id="rId35"/>
    <p:sldId id="306" r:id="rId36"/>
    <p:sldId id="270" r:id="rId37"/>
    <p:sldId id="307" r:id="rId38"/>
    <p:sldId id="271" r:id="rId39"/>
    <p:sldId id="308" r:id="rId40"/>
    <p:sldId id="272" r:id="rId41"/>
    <p:sldId id="309" r:id="rId42"/>
    <p:sldId id="273" r:id="rId43"/>
    <p:sldId id="310" r:id="rId44"/>
    <p:sldId id="274" r:id="rId45"/>
    <p:sldId id="311" r:id="rId46"/>
    <p:sldId id="347" r:id="rId47"/>
    <p:sldId id="275" r:id="rId48"/>
    <p:sldId id="312" r:id="rId49"/>
    <p:sldId id="276" r:id="rId50"/>
    <p:sldId id="313" r:id="rId51"/>
    <p:sldId id="357" r:id="rId52"/>
    <p:sldId id="277" r:id="rId53"/>
    <p:sldId id="314" r:id="rId54"/>
    <p:sldId id="278" r:id="rId55"/>
    <p:sldId id="315" r:id="rId56"/>
    <p:sldId id="279" r:id="rId57"/>
    <p:sldId id="316" r:id="rId58"/>
    <p:sldId id="280" r:id="rId59"/>
    <p:sldId id="317" r:id="rId60"/>
    <p:sldId id="349" r:id="rId61"/>
    <p:sldId id="281" r:id="rId62"/>
    <p:sldId id="351" r:id="rId63"/>
    <p:sldId id="318" r:id="rId64"/>
    <p:sldId id="282" r:id="rId65"/>
    <p:sldId id="319" r:id="rId66"/>
    <p:sldId id="283" r:id="rId67"/>
    <p:sldId id="320" r:id="rId68"/>
    <p:sldId id="284" r:id="rId69"/>
    <p:sldId id="321" r:id="rId70"/>
    <p:sldId id="285" r:id="rId71"/>
    <p:sldId id="322" r:id="rId72"/>
    <p:sldId id="286" r:id="rId73"/>
    <p:sldId id="354" r:id="rId74"/>
    <p:sldId id="323" r:id="rId75"/>
    <p:sldId id="287" r:id="rId76"/>
    <p:sldId id="333" r:id="rId77"/>
    <p:sldId id="341" r:id="rId78"/>
    <p:sldId id="342" r:id="rId79"/>
    <p:sldId id="289" r:id="rId80"/>
    <p:sldId id="324" r:id="rId81"/>
    <p:sldId id="290" r:id="rId82"/>
    <p:sldId id="327" r:id="rId83"/>
    <p:sldId id="291" r:id="rId84"/>
    <p:sldId id="328" r:id="rId85"/>
    <p:sldId id="292" r:id="rId86"/>
    <p:sldId id="356" r:id="rId87"/>
    <p:sldId id="329" r:id="rId88"/>
    <p:sldId id="293" r:id="rId89"/>
    <p:sldId id="330" r:id="rId90"/>
    <p:sldId id="355" r:id="rId91"/>
    <p:sldId id="294" r:id="rId92"/>
    <p:sldId id="331" r:id="rId93"/>
    <p:sldId id="295" r:id="rId9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544" autoAdjust="0"/>
    <p:restoredTop sz="94579" autoAdjust="0"/>
  </p:normalViewPr>
  <p:slideViewPr>
    <p:cSldViewPr>
      <p:cViewPr varScale="1">
        <p:scale>
          <a:sx n="50" d="100"/>
          <a:sy n="50" d="100"/>
        </p:scale>
        <p:origin x="-9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" Target="../slides/slide8.xml"/><Relationship Id="rId7" Type="http://schemas.openxmlformats.org/officeDocument/2006/relationships/image" Target="../media/image2.png"/><Relationship Id="rId2" Type="http://schemas.openxmlformats.org/officeDocument/2006/relationships/slide" Target="../slides/slide7.xml"/><Relationship Id="rId1" Type="http://schemas.openxmlformats.org/officeDocument/2006/relationships/slide" Target="../slides/slide3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8.xml"/><Relationship Id="rId2" Type="http://schemas.openxmlformats.org/officeDocument/2006/relationships/slide" Target="../slides/slide24.xml"/><Relationship Id="rId1" Type="http://schemas.openxmlformats.org/officeDocument/2006/relationships/slide" Target="../slides/slide9.xml"/><Relationship Id="rId6" Type="http://schemas.openxmlformats.org/officeDocument/2006/relationships/slide" Target="../slides/slide79.xml"/><Relationship Id="rId5" Type="http://schemas.openxmlformats.org/officeDocument/2006/relationships/slide" Target="../slides/slide66.xml"/><Relationship Id="rId4" Type="http://schemas.openxmlformats.org/officeDocument/2006/relationships/slide" Target="../slides/slide52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0.xml"/><Relationship Id="rId2" Type="http://schemas.openxmlformats.org/officeDocument/2006/relationships/slide" Target="../slides/slide26.xml"/><Relationship Id="rId1" Type="http://schemas.openxmlformats.org/officeDocument/2006/relationships/slide" Target="../slides/slide12.xml"/><Relationship Id="rId6" Type="http://schemas.openxmlformats.org/officeDocument/2006/relationships/slide" Target="../slides/slide81.xml"/><Relationship Id="rId5" Type="http://schemas.openxmlformats.org/officeDocument/2006/relationships/slide" Target="../slides/slide68.xml"/><Relationship Id="rId4" Type="http://schemas.openxmlformats.org/officeDocument/2006/relationships/slide" Target="../slides/slide54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2.xml"/><Relationship Id="rId2" Type="http://schemas.openxmlformats.org/officeDocument/2006/relationships/slide" Target="../slides/slide28.xml"/><Relationship Id="rId1" Type="http://schemas.openxmlformats.org/officeDocument/2006/relationships/slide" Target="../slides/slide14.xml"/><Relationship Id="rId6" Type="http://schemas.openxmlformats.org/officeDocument/2006/relationships/slide" Target="../slides/slide83.xml"/><Relationship Id="rId5" Type="http://schemas.openxmlformats.org/officeDocument/2006/relationships/slide" Target="../slides/slide70.xml"/><Relationship Id="rId4" Type="http://schemas.openxmlformats.org/officeDocument/2006/relationships/slide" Target="../slides/slide56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4.xml"/><Relationship Id="rId2" Type="http://schemas.openxmlformats.org/officeDocument/2006/relationships/slide" Target="../slides/slide30.xml"/><Relationship Id="rId1" Type="http://schemas.openxmlformats.org/officeDocument/2006/relationships/slide" Target="../slides/slide16.xml"/><Relationship Id="rId6" Type="http://schemas.openxmlformats.org/officeDocument/2006/relationships/slide" Target="../slides/slide85.xml"/><Relationship Id="rId5" Type="http://schemas.openxmlformats.org/officeDocument/2006/relationships/slide" Target="../slides/slide72.xml"/><Relationship Id="rId4" Type="http://schemas.openxmlformats.org/officeDocument/2006/relationships/slide" Target="../slides/slide58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7.xml"/><Relationship Id="rId2" Type="http://schemas.openxmlformats.org/officeDocument/2006/relationships/slide" Target="../slides/slide33.xml"/><Relationship Id="rId1" Type="http://schemas.openxmlformats.org/officeDocument/2006/relationships/slide" Target="../slides/slide19.xml"/><Relationship Id="rId6" Type="http://schemas.openxmlformats.org/officeDocument/2006/relationships/slide" Target="../slides/slide88.xml"/><Relationship Id="rId5" Type="http://schemas.openxmlformats.org/officeDocument/2006/relationships/slide" Target="../slides/slide75.xml"/><Relationship Id="rId4" Type="http://schemas.openxmlformats.org/officeDocument/2006/relationships/slide" Target="../slides/slide61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9.xml"/><Relationship Id="rId2" Type="http://schemas.openxmlformats.org/officeDocument/2006/relationships/slide" Target="../slides/slide36.xml"/><Relationship Id="rId1" Type="http://schemas.openxmlformats.org/officeDocument/2006/relationships/slide" Target="../slides/slide22.xml"/><Relationship Id="rId6" Type="http://schemas.openxmlformats.org/officeDocument/2006/relationships/slide" Target="../slides/slide91.xml"/><Relationship Id="rId5" Type="http://schemas.openxmlformats.org/officeDocument/2006/relationships/slide" Target="../slides/slide77.xml"/><Relationship Id="rId4" Type="http://schemas.openxmlformats.org/officeDocument/2006/relationships/slide" Target="../slides/slide64.xm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5AAC5C-7647-4B89-89DF-CFC41A40BE1E}" type="doc">
      <dgm:prSet loTypeId="urn:microsoft.com/office/officeart/2005/8/layout/vList3#1" loCatId="list" qsTypeId="urn:microsoft.com/office/officeart/2005/8/quickstyle/simple4" qsCatId="simple" csTypeId="urn:microsoft.com/office/officeart/2005/8/colors/accent6_3" csCatId="accent6" phldr="1"/>
      <dgm:spPr/>
    </dgm:pt>
    <dgm:pt modelId="{BFB450A5-6966-4D36-9324-AFCCBD579E5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Столица Заполярья</a:t>
          </a:r>
          <a:endParaRPr lang="ru-RU" dirty="0">
            <a:solidFill>
              <a:schemeClr val="tx1"/>
            </a:solidFill>
          </a:endParaRPr>
        </a:p>
      </dgm:t>
      <dgm:extLst>
        <a:ext uri="{E40237B7-FDA0-4F09-8148-C483321AD2D9}">
          <dgm14:cNvPr xmlns=""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408C0839-6114-4A9D-B46A-D0913E623DD1}" type="parTrans" cxnId="{139BC6B8-0E92-4F85-8960-E5AD981E6D25}">
      <dgm:prSet/>
      <dgm:spPr/>
      <dgm:t>
        <a:bodyPr/>
        <a:lstStyle/>
        <a:p>
          <a:endParaRPr lang="ru-RU"/>
        </a:p>
      </dgm:t>
    </dgm:pt>
    <dgm:pt modelId="{A85FFE39-DFD4-49E2-886A-36C7126E67B7}" type="sibTrans" cxnId="{139BC6B8-0E92-4F85-8960-E5AD981E6D25}">
      <dgm:prSet/>
      <dgm:spPr/>
      <dgm:t>
        <a:bodyPr/>
        <a:lstStyle/>
        <a:p>
          <a:endParaRPr lang="ru-RU"/>
        </a:p>
      </dgm:t>
    </dgm:pt>
    <dgm:pt modelId="{E61C1A2C-B0E2-4AFF-97A0-EF7C06885577}">
      <dgm:prSet phldrT="[Текст]"/>
      <dgm:spPr/>
      <dgm:t>
        <a:bodyPr/>
        <a:lstStyle/>
        <a:p>
          <a:r>
            <a:rPr lang="ru-RU" dirty="0" smtClean="0"/>
            <a:t>Городская карта</a:t>
          </a:r>
          <a:endParaRPr lang="ru-RU" dirty="0"/>
        </a:p>
      </dgm:t>
      <dgm:extLst>
        <a:ext uri="{E40237B7-FDA0-4F09-8148-C483321AD2D9}">
          <dgm14:cNvPr xmlns=""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44EF0649-3A54-4C15-B530-EDE57B8B626C}" type="parTrans" cxnId="{CDEA6A9B-1D27-49CB-B472-DA9A95F021DB}">
      <dgm:prSet/>
      <dgm:spPr/>
      <dgm:t>
        <a:bodyPr/>
        <a:lstStyle/>
        <a:p>
          <a:endParaRPr lang="ru-RU"/>
        </a:p>
      </dgm:t>
    </dgm:pt>
    <dgm:pt modelId="{500B18F4-59C9-4D3B-B632-959E34B910B7}" type="sibTrans" cxnId="{CDEA6A9B-1D27-49CB-B472-DA9A95F021DB}">
      <dgm:prSet/>
      <dgm:spPr/>
      <dgm:t>
        <a:bodyPr/>
        <a:lstStyle/>
        <a:p>
          <a:endParaRPr lang="ru-RU"/>
        </a:p>
      </dgm:t>
    </dgm:pt>
    <dgm:pt modelId="{EC69E144-DB3C-46C1-8C16-CF71DB85BAE3}">
      <dgm:prSet phldrT="[Текст]"/>
      <dgm:spPr/>
      <dgm:t>
        <a:bodyPr/>
        <a:lstStyle/>
        <a:p>
          <a:r>
            <a:rPr lang="ru-RU" dirty="0" smtClean="0"/>
            <a:t>Улицы</a:t>
          </a:r>
          <a:r>
            <a:rPr lang="en-US" dirty="0" smtClean="0"/>
            <a:t> </a:t>
          </a:r>
          <a:r>
            <a:rPr lang="ru-RU" dirty="0" smtClean="0"/>
            <a:t>и имена</a:t>
          </a:r>
          <a:endParaRPr lang="ru-RU" dirty="0"/>
        </a:p>
      </dgm:t>
      <dgm:extLst>
        <a:ext uri="{E40237B7-FDA0-4F09-8148-C483321AD2D9}">
          <dgm14:cNvPr xmlns=""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2EEE5492-B883-40B9-9170-8EDFF8E3FCCC}" type="parTrans" cxnId="{8D983DB1-3471-412D-B5EA-2780A8652B02}">
      <dgm:prSet/>
      <dgm:spPr/>
      <dgm:t>
        <a:bodyPr/>
        <a:lstStyle/>
        <a:p>
          <a:endParaRPr lang="ru-RU"/>
        </a:p>
      </dgm:t>
    </dgm:pt>
    <dgm:pt modelId="{3A1F99A2-7C17-4909-9B87-2F2124F32BDD}" type="sibTrans" cxnId="{8D983DB1-3471-412D-B5EA-2780A8652B02}">
      <dgm:prSet/>
      <dgm:spPr/>
      <dgm:t>
        <a:bodyPr/>
        <a:lstStyle/>
        <a:p>
          <a:endParaRPr lang="ru-RU"/>
        </a:p>
      </dgm:t>
    </dgm:pt>
    <dgm:pt modelId="{EDD5B673-0B36-48B5-992D-F3D9D0335ED2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Интересные факты</a:t>
          </a:r>
          <a:endParaRPr lang="ru-RU" dirty="0">
            <a:solidFill>
              <a:schemeClr val="tx1"/>
            </a:solidFill>
          </a:endParaRPr>
        </a:p>
      </dgm:t>
      <dgm:extLst>
        <a:ext uri="{E40237B7-FDA0-4F09-8148-C483321AD2D9}">
          <dgm14:cNvPr xmlns=""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AD07B3C9-8AAB-46C9-AD2B-577BABB6A011}" type="parTrans" cxnId="{00434D05-13FA-4FA8-B65B-8CDD93493D1A}">
      <dgm:prSet/>
      <dgm:spPr/>
      <dgm:t>
        <a:bodyPr/>
        <a:lstStyle/>
        <a:p>
          <a:endParaRPr lang="ru-RU"/>
        </a:p>
      </dgm:t>
    </dgm:pt>
    <dgm:pt modelId="{AEBCD64C-ACDA-418A-974F-B7E008F7E3B4}" type="sibTrans" cxnId="{00434D05-13FA-4FA8-B65B-8CDD93493D1A}">
      <dgm:prSet/>
      <dgm:spPr/>
      <dgm:t>
        <a:bodyPr/>
        <a:lstStyle/>
        <a:p>
          <a:endParaRPr lang="ru-RU"/>
        </a:p>
      </dgm:t>
    </dgm:pt>
    <dgm:pt modelId="{023586DA-4F71-484F-8D92-7723C1103FE6}">
      <dgm:prSet phldrT="[Текст]"/>
      <dgm:spPr/>
      <dgm:t>
        <a:bodyPr/>
        <a:lstStyle/>
        <a:p>
          <a:r>
            <a:rPr lang="ru-RU" dirty="0" smtClean="0"/>
            <a:t>Боевая слава</a:t>
          </a:r>
          <a:endParaRPr lang="ru-RU" dirty="0"/>
        </a:p>
      </dgm:t>
      <dgm:extLst>
        <a:ext uri="{E40237B7-FDA0-4F09-8148-C483321AD2D9}">
          <dgm14:cNvPr xmlns=""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A8B115F4-3D23-4E7E-8335-FD6DCA3F2A4E}" type="parTrans" cxnId="{4EF4A959-BF52-4CC3-A1D0-0FDB3E9E8882}">
      <dgm:prSet/>
      <dgm:spPr/>
      <dgm:t>
        <a:bodyPr/>
        <a:lstStyle/>
        <a:p>
          <a:endParaRPr lang="ru-RU"/>
        </a:p>
      </dgm:t>
    </dgm:pt>
    <dgm:pt modelId="{C8DF2B8E-AC4A-4673-A15C-7AB91911D441}" type="sibTrans" cxnId="{4EF4A959-BF52-4CC3-A1D0-0FDB3E9E8882}">
      <dgm:prSet/>
      <dgm:spPr/>
      <dgm:t>
        <a:bodyPr/>
        <a:lstStyle/>
        <a:p>
          <a:endParaRPr lang="ru-RU"/>
        </a:p>
      </dgm:t>
    </dgm:pt>
    <dgm:pt modelId="{C94CF13F-792A-4B0C-BB33-FE8CC88853F4}">
      <dgm:prSet phldrT="[Текст]"/>
      <dgm:spPr/>
      <dgm:t>
        <a:bodyPr/>
        <a:lstStyle/>
        <a:p>
          <a:r>
            <a:rPr lang="ru-RU" dirty="0" smtClean="0"/>
            <a:t>Туристические маршруты</a:t>
          </a:r>
          <a:endParaRPr lang="ru-RU" dirty="0"/>
        </a:p>
      </dgm:t>
      <dgm:extLst>
        <a:ext uri="{E40237B7-FDA0-4F09-8148-C483321AD2D9}">
          <dgm14:cNvPr xmlns=""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  <dgm:pt modelId="{FE395AED-FF93-4D4F-B48D-A0ACEB655BA3}" type="parTrans" cxnId="{812F398B-2ADF-47C0-A36F-FA32096E5908}">
      <dgm:prSet/>
      <dgm:spPr/>
      <dgm:t>
        <a:bodyPr/>
        <a:lstStyle/>
        <a:p>
          <a:endParaRPr lang="ru-RU"/>
        </a:p>
      </dgm:t>
    </dgm:pt>
    <dgm:pt modelId="{CD0E9C6C-F4E2-44C2-83E1-CDDC3BB0BB33}" type="sibTrans" cxnId="{812F398B-2ADF-47C0-A36F-FA32096E5908}">
      <dgm:prSet/>
      <dgm:spPr/>
      <dgm:t>
        <a:bodyPr/>
        <a:lstStyle/>
        <a:p>
          <a:endParaRPr lang="ru-RU"/>
        </a:p>
      </dgm:t>
    </dgm:pt>
    <dgm:pt modelId="{50D52095-781B-4EE0-81DF-4346BFF91D6C}" type="pres">
      <dgm:prSet presAssocID="{BB5AAC5C-7647-4B89-89DF-CFC41A40BE1E}" presName="linearFlow" presStyleCnt="0">
        <dgm:presLayoutVars>
          <dgm:dir/>
          <dgm:resizeHandles val="exact"/>
        </dgm:presLayoutVars>
      </dgm:prSet>
      <dgm:spPr/>
    </dgm:pt>
    <dgm:pt modelId="{FD2A057D-FF03-46E2-93B7-FE0898CE1084}" type="pres">
      <dgm:prSet presAssocID="{BFB450A5-6966-4D36-9324-AFCCBD579E5E}" presName="composite" presStyleCnt="0"/>
      <dgm:spPr/>
    </dgm:pt>
    <dgm:pt modelId="{7D875AD0-F595-4D74-9880-2D158F4987EB}" type="pres">
      <dgm:prSet presAssocID="{BFB450A5-6966-4D36-9324-AFCCBD579E5E}" presName="imgShp" presStyleLbl="fgImgPlace1" presStyleIdx="0" presStyleCnt="6" custScaleX="83444" custScaleY="79820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D4FD547-40CB-4E1E-8E18-706579BBA05F}" type="pres">
      <dgm:prSet presAssocID="{BFB450A5-6966-4D36-9324-AFCCBD579E5E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FA99A2-F3A8-4DFC-837D-0284B936B6CF}" type="pres">
      <dgm:prSet presAssocID="{A85FFE39-DFD4-49E2-886A-36C7126E67B7}" presName="spacing" presStyleCnt="0"/>
      <dgm:spPr/>
    </dgm:pt>
    <dgm:pt modelId="{AB2B324E-2659-401E-A01C-CA1957951CED}" type="pres">
      <dgm:prSet presAssocID="{EDD5B673-0B36-48B5-992D-F3D9D0335ED2}" presName="composite" presStyleCnt="0"/>
      <dgm:spPr/>
    </dgm:pt>
    <dgm:pt modelId="{B572557C-F28E-4B1B-BAAC-DE429E64CC3A}" type="pres">
      <dgm:prSet presAssocID="{EDD5B673-0B36-48B5-992D-F3D9D0335ED2}" presName="imgShp" presStyleLbl="fgImgPlace1" presStyleIdx="1" presStyleCnt="6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</dgm:pt>
    <dgm:pt modelId="{662EAF62-BDE5-485C-9EC8-F84385ABD004}" type="pres">
      <dgm:prSet presAssocID="{EDD5B673-0B36-48B5-992D-F3D9D0335ED2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544125-4FFC-4D5F-B0CB-56257F29F8DD}" type="pres">
      <dgm:prSet presAssocID="{AEBCD64C-ACDA-418A-974F-B7E008F7E3B4}" presName="spacing" presStyleCnt="0"/>
      <dgm:spPr/>
    </dgm:pt>
    <dgm:pt modelId="{8F26458E-4773-40C7-9C34-D97FD937D06A}" type="pres">
      <dgm:prSet presAssocID="{023586DA-4F71-484F-8D92-7723C1103FE6}" presName="composite" presStyleCnt="0"/>
      <dgm:spPr/>
    </dgm:pt>
    <dgm:pt modelId="{A0DCA028-BB50-4E2E-9B1E-578EB93C8CC5}" type="pres">
      <dgm:prSet presAssocID="{023586DA-4F71-484F-8D92-7723C1103FE6}" presName="imgShp" presStyleLbl="fgImgPlace1" presStyleIdx="2" presStyleCnt="6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</dgm:pt>
    <dgm:pt modelId="{E2E96CEA-EF69-45DE-BE20-6DE7E22319C3}" type="pres">
      <dgm:prSet presAssocID="{023586DA-4F71-484F-8D92-7723C1103FE6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306534-BAB7-4265-B6E5-8110F7C92B50}" type="pres">
      <dgm:prSet presAssocID="{C8DF2B8E-AC4A-4673-A15C-7AB91911D441}" presName="spacing" presStyleCnt="0"/>
      <dgm:spPr/>
    </dgm:pt>
    <dgm:pt modelId="{5C43E91B-A1AB-445A-895C-C35309F262E0}" type="pres">
      <dgm:prSet presAssocID="{C94CF13F-792A-4B0C-BB33-FE8CC88853F4}" presName="composite" presStyleCnt="0"/>
      <dgm:spPr/>
    </dgm:pt>
    <dgm:pt modelId="{E52B14FB-D387-4E9F-892A-26412305F71B}" type="pres">
      <dgm:prSet presAssocID="{C94CF13F-792A-4B0C-BB33-FE8CC88853F4}" presName="imgShp" presStyleLbl="fgImgPlace1" presStyleIdx="3" presStyleCnt="6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</dgm:pt>
    <dgm:pt modelId="{48C6FFE3-D909-4F53-9878-52730ED9A4E0}" type="pres">
      <dgm:prSet presAssocID="{C94CF13F-792A-4B0C-BB33-FE8CC88853F4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159C8-4DE1-49A3-BA77-9366AC142525}" type="pres">
      <dgm:prSet presAssocID="{CD0E9C6C-F4E2-44C2-83E1-CDDC3BB0BB33}" presName="spacing" presStyleCnt="0"/>
      <dgm:spPr/>
    </dgm:pt>
    <dgm:pt modelId="{ADC0C121-45F7-4041-8BB8-BBAB6F26C969}" type="pres">
      <dgm:prSet presAssocID="{E61C1A2C-B0E2-4AFF-97A0-EF7C06885577}" presName="composite" presStyleCnt="0"/>
      <dgm:spPr/>
    </dgm:pt>
    <dgm:pt modelId="{3F7570AF-B71B-4075-920C-82E607BDFDAA}" type="pres">
      <dgm:prSet presAssocID="{E61C1A2C-B0E2-4AFF-97A0-EF7C06885577}" presName="imgShp" presStyleLbl="fgImgPlace1" presStyleIdx="4" presStyleCnt="6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</dgm:pt>
    <dgm:pt modelId="{E0CA1DEE-CA9C-4888-9B31-43D5192D770C}" type="pres">
      <dgm:prSet presAssocID="{E61C1A2C-B0E2-4AFF-97A0-EF7C06885577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0047B4-7FBB-472B-A46A-D18123E92379}" type="pres">
      <dgm:prSet presAssocID="{500B18F4-59C9-4D3B-B632-959E34B910B7}" presName="spacing" presStyleCnt="0"/>
      <dgm:spPr/>
    </dgm:pt>
    <dgm:pt modelId="{8A1C8243-C0F6-4296-BA81-E294F4AAEA9F}" type="pres">
      <dgm:prSet presAssocID="{EC69E144-DB3C-46C1-8C16-CF71DB85BAE3}" presName="composite" presStyleCnt="0"/>
      <dgm:spPr/>
    </dgm:pt>
    <dgm:pt modelId="{ADF1CDC4-1351-4E6E-AB47-8F0C59F44786}" type="pres">
      <dgm:prSet presAssocID="{EC69E144-DB3C-46C1-8C16-CF71DB85BAE3}" presName="imgShp" presStyleLbl="fgImgPlace1" presStyleIdx="5" presStyleCnt="6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</dgm:pt>
    <dgm:pt modelId="{EF68108B-3D02-4045-B7B3-6977B1027B49}" type="pres">
      <dgm:prSet presAssocID="{EC69E144-DB3C-46C1-8C16-CF71DB85BAE3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313FAE-4875-467D-BCA2-A41CF604CE02}" type="presOf" srcId="{E61C1A2C-B0E2-4AFF-97A0-EF7C06885577}" destId="{E0CA1DEE-CA9C-4888-9B31-43D5192D770C}" srcOrd="0" destOrd="0" presId="urn:microsoft.com/office/officeart/2005/8/layout/vList3#1"/>
    <dgm:cxn modelId="{D667CC69-928F-4439-8051-07D8E4C59646}" type="presOf" srcId="{BFB450A5-6966-4D36-9324-AFCCBD579E5E}" destId="{7D4FD547-40CB-4E1E-8E18-706579BBA05F}" srcOrd="0" destOrd="0" presId="urn:microsoft.com/office/officeart/2005/8/layout/vList3#1"/>
    <dgm:cxn modelId="{139BC6B8-0E92-4F85-8960-E5AD981E6D25}" srcId="{BB5AAC5C-7647-4B89-89DF-CFC41A40BE1E}" destId="{BFB450A5-6966-4D36-9324-AFCCBD579E5E}" srcOrd="0" destOrd="0" parTransId="{408C0839-6114-4A9D-B46A-D0913E623DD1}" sibTransId="{A85FFE39-DFD4-49E2-886A-36C7126E67B7}"/>
    <dgm:cxn modelId="{DB7BCD20-5A15-466C-AF8F-824B84A8C76B}" type="presOf" srcId="{BB5AAC5C-7647-4B89-89DF-CFC41A40BE1E}" destId="{50D52095-781B-4EE0-81DF-4346BFF91D6C}" srcOrd="0" destOrd="0" presId="urn:microsoft.com/office/officeart/2005/8/layout/vList3#1"/>
    <dgm:cxn modelId="{812F398B-2ADF-47C0-A36F-FA32096E5908}" srcId="{BB5AAC5C-7647-4B89-89DF-CFC41A40BE1E}" destId="{C94CF13F-792A-4B0C-BB33-FE8CC88853F4}" srcOrd="3" destOrd="0" parTransId="{FE395AED-FF93-4D4F-B48D-A0ACEB655BA3}" sibTransId="{CD0E9C6C-F4E2-44C2-83E1-CDDC3BB0BB33}"/>
    <dgm:cxn modelId="{00434D05-13FA-4FA8-B65B-8CDD93493D1A}" srcId="{BB5AAC5C-7647-4B89-89DF-CFC41A40BE1E}" destId="{EDD5B673-0B36-48B5-992D-F3D9D0335ED2}" srcOrd="1" destOrd="0" parTransId="{AD07B3C9-8AAB-46C9-AD2B-577BABB6A011}" sibTransId="{AEBCD64C-ACDA-418A-974F-B7E008F7E3B4}"/>
    <dgm:cxn modelId="{CDEA6A9B-1D27-49CB-B472-DA9A95F021DB}" srcId="{BB5AAC5C-7647-4B89-89DF-CFC41A40BE1E}" destId="{E61C1A2C-B0E2-4AFF-97A0-EF7C06885577}" srcOrd="4" destOrd="0" parTransId="{44EF0649-3A54-4C15-B530-EDE57B8B626C}" sibTransId="{500B18F4-59C9-4D3B-B632-959E34B910B7}"/>
    <dgm:cxn modelId="{B5A357F9-CCD3-46A7-A5DC-85234A823634}" type="presOf" srcId="{EDD5B673-0B36-48B5-992D-F3D9D0335ED2}" destId="{662EAF62-BDE5-485C-9EC8-F84385ABD004}" srcOrd="0" destOrd="0" presId="urn:microsoft.com/office/officeart/2005/8/layout/vList3#1"/>
    <dgm:cxn modelId="{BD0CED6E-9129-4038-9028-DB393C8A72F3}" type="presOf" srcId="{023586DA-4F71-484F-8D92-7723C1103FE6}" destId="{E2E96CEA-EF69-45DE-BE20-6DE7E22319C3}" srcOrd="0" destOrd="0" presId="urn:microsoft.com/office/officeart/2005/8/layout/vList3#1"/>
    <dgm:cxn modelId="{43072FD0-9A01-4794-909E-FCB0A2917734}" type="presOf" srcId="{EC69E144-DB3C-46C1-8C16-CF71DB85BAE3}" destId="{EF68108B-3D02-4045-B7B3-6977B1027B49}" srcOrd="0" destOrd="0" presId="urn:microsoft.com/office/officeart/2005/8/layout/vList3#1"/>
    <dgm:cxn modelId="{8D983DB1-3471-412D-B5EA-2780A8652B02}" srcId="{BB5AAC5C-7647-4B89-89DF-CFC41A40BE1E}" destId="{EC69E144-DB3C-46C1-8C16-CF71DB85BAE3}" srcOrd="5" destOrd="0" parTransId="{2EEE5492-B883-40B9-9170-8EDFF8E3FCCC}" sibTransId="{3A1F99A2-7C17-4909-9B87-2F2124F32BDD}"/>
    <dgm:cxn modelId="{4EF4A959-BF52-4CC3-A1D0-0FDB3E9E8882}" srcId="{BB5AAC5C-7647-4B89-89DF-CFC41A40BE1E}" destId="{023586DA-4F71-484F-8D92-7723C1103FE6}" srcOrd="2" destOrd="0" parTransId="{A8B115F4-3D23-4E7E-8335-FD6DCA3F2A4E}" sibTransId="{C8DF2B8E-AC4A-4673-A15C-7AB91911D441}"/>
    <dgm:cxn modelId="{7B4A7D52-63B3-481C-8F44-EB7803BA6406}" type="presOf" srcId="{C94CF13F-792A-4B0C-BB33-FE8CC88853F4}" destId="{48C6FFE3-D909-4F53-9878-52730ED9A4E0}" srcOrd="0" destOrd="0" presId="urn:microsoft.com/office/officeart/2005/8/layout/vList3#1"/>
    <dgm:cxn modelId="{F8D474C8-7E54-487F-A50A-DF2D8D91DF48}" type="presParOf" srcId="{50D52095-781B-4EE0-81DF-4346BFF91D6C}" destId="{FD2A057D-FF03-46E2-93B7-FE0898CE1084}" srcOrd="0" destOrd="0" presId="urn:microsoft.com/office/officeart/2005/8/layout/vList3#1"/>
    <dgm:cxn modelId="{1A2B1AAE-DA63-4D7E-A669-94001C722BC5}" type="presParOf" srcId="{FD2A057D-FF03-46E2-93B7-FE0898CE1084}" destId="{7D875AD0-F595-4D74-9880-2D158F4987EB}" srcOrd="0" destOrd="0" presId="urn:microsoft.com/office/officeart/2005/8/layout/vList3#1"/>
    <dgm:cxn modelId="{591B2BF8-B77F-4C36-8F42-3780EBA262BB}" type="presParOf" srcId="{FD2A057D-FF03-46E2-93B7-FE0898CE1084}" destId="{7D4FD547-40CB-4E1E-8E18-706579BBA05F}" srcOrd="1" destOrd="0" presId="urn:microsoft.com/office/officeart/2005/8/layout/vList3#1"/>
    <dgm:cxn modelId="{CC53927E-4D32-4BD3-8462-FE8BB5C8495A}" type="presParOf" srcId="{50D52095-781B-4EE0-81DF-4346BFF91D6C}" destId="{F8FA99A2-F3A8-4DFC-837D-0284B936B6CF}" srcOrd="1" destOrd="0" presId="urn:microsoft.com/office/officeart/2005/8/layout/vList3#1"/>
    <dgm:cxn modelId="{EFD246EA-404F-4751-BC9C-D5528D2F455B}" type="presParOf" srcId="{50D52095-781B-4EE0-81DF-4346BFF91D6C}" destId="{AB2B324E-2659-401E-A01C-CA1957951CED}" srcOrd="2" destOrd="0" presId="urn:microsoft.com/office/officeart/2005/8/layout/vList3#1"/>
    <dgm:cxn modelId="{08F9CAC0-5C14-461B-8779-F940DCB1D4D9}" type="presParOf" srcId="{AB2B324E-2659-401E-A01C-CA1957951CED}" destId="{B572557C-F28E-4B1B-BAAC-DE429E64CC3A}" srcOrd="0" destOrd="0" presId="urn:microsoft.com/office/officeart/2005/8/layout/vList3#1"/>
    <dgm:cxn modelId="{FDEFB998-79C4-41BF-B92A-F7C91A42C713}" type="presParOf" srcId="{AB2B324E-2659-401E-A01C-CA1957951CED}" destId="{662EAF62-BDE5-485C-9EC8-F84385ABD004}" srcOrd="1" destOrd="0" presId="urn:microsoft.com/office/officeart/2005/8/layout/vList3#1"/>
    <dgm:cxn modelId="{36358956-2930-4CE5-835B-B5F17B4343AF}" type="presParOf" srcId="{50D52095-781B-4EE0-81DF-4346BFF91D6C}" destId="{F9544125-4FFC-4D5F-B0CB-56257F29F8DD}" srcOrd="3" destOrd="0" presId="urn:microsoft.com/office/officeart/2005/8/layout/vList3#1"/>
    <dgm:cxn modelId="{630D45E4-A1AD-439C-82F8-585A936B5A18}" type="presParOf" srcId="{50D52095-781B-4EE0-81DF-4346BFF91D6C}" destId="{8F26458E-4773-40C7-9C34-D97FD937D06A}" srcOrd="4" destOrd="0" presId="urn:microsoft.com/office/officeart/2005/8/layout/vList3#1"/>
    <dgm:cxn modelId="{A646E075-3231-499D-8062-47C1AC24DA8B}" type="presParOf" srcId="{8F26458E-4773-40C7-9C34-D97FD937D06A}" destId="{A0DCA028-BB50-4E2E-9B1E-578EB93C8CC5}" srcOrd="0" destOrd="0" presId="urn:microsoft.com/office/officeart/2005/8/layout/vList3#1"/>
    <dgm:cxn modelId="{D9570930-1FBC-4F8B-8EB4-B2A5CC7DF6D8}" type="presParOf" srcId="{8F26458E-4773-40C7-9C34-D97FD937D06A}" destId="{E2E96CEA-EF69-45DE-BE20-6DE7E22319C3}" srcOrd="1" destOrd="0" presId="urn:microsoft.com/office/officeart/2005/8/layout/vList3#1"/>
    <dgm:cxn modelId="{ADB44DBD-47A4-4CFA-8199-6F6B5E027F89}" type="presParOf" srcId="{50D52095-781B-4EE0-81DF-4346BFF91D6C}" destId="{5E306534-BAB7-4265-B6E5-8110F7C92B50}" srcOrd="5" destOrd="0" presId="urn:microsoft.com/office/officeart/2005/8/layout/vList3#1"/>
    <dgm:cxn modelId="{BC40E288-E2EA-4BB2-9F7E-5253A4C1DDD9}" type="presParOf" srcId="{50D52095-781B-4EE0-81DF-4346BFF91D6C}" destId="{5C43E91B-A1AB-445A-895C-C35309F262E0}" srcOrd="6" destOrd="0" presId="urn:microsoft.com/office/officeart/2005/8/layout/vList3#1"/>
    <dgm:cxn modelId="{7AC8C64B-1B88-451D-A73A-1A494A80D218}" type="presParOf" srcId="{5C43E91B-A1AB-445A-895C-C35309F262E0}" destId="{E52B14FB-D387-4E9F-892A-26412305F71B}" srcOrd="0" destOrd="0" presId="urn:microsoft.com/office/officeart/2005/8/layout/vList3#1"/>
    <dgm:cxn modelId="{814B0084-DF42-465F-A713-3D499FDADDC7}" type="presParOf" srcId="{5C43E91B-A1AB-445A-895C-C35309F262E0}" destId="{48C6FFE3-D909-4F53-9878-52730ED9A4E0}" srcOrd="1" destOrd="0" presId="urn:microsoft.com/office/officeart/2005/8/layout/vList3#1"/>
    <dgm:cxn modelId="{15417D1A-D1D8-4341-A485-8EC6F27F0F6F}" type="presParOf" srcId="{50D52095-781B-4EE0-81DF-4346BFF91D6C}" destId="{EF2159C8-4DE1-49A3-BA77-9366AC142525}" srcOrd="7" destOrd="0" presId="urn:microsoft.com/office/officeart/2005/8/layout/vList3#1"/>
    <dgm:cxn modelId="{960A5E5E-1BF7-43C5-A63E-E76C8F6CE5AC}" type="presParOf" srcId="{50D52095-781B-4EE0-81DF-4346BFF91D6C}" destId="{ADC0C121-45F7-4041-8BB8-BBAB6F26C969}" srcOrd="8" destOrd="0" presId="urn:microsoft.com/office/officeart/2005/8/layout/vList3#1"/>
    <dgm:cxn modelId="{DF6283C0-36BC-472E-B507-1FB06D4B9D33}" type="presParOf" srcId="{ADC0C121-45F7-4041-8BB8-BBAB6F26C969}" destId="{3F7570AF-B71B-4075-920C-82E607BDFDAA}" srcOrd="0" destOrd="0" presId="urn:microsoft.com/office/officeart/2005/8/layout/vList3#1"/>
    <dgm:cxn modelId="{D4D49379-D2C2-42FC-B538-33E94CB6315D}" type="presParOf" srcId="{ADC0C121-45F7-4041-8BB8-BBAB6F26C969}" destId="{E0CA1DEE-CA9C-4888-9B31-43D5192D770C}" srcOrd="1" destOrd="0" presId="urn:microsoft.com/office/officeart/2005/8/layout/vList3#1"/>
    <dgm:cxn modelId="{EEE00D37-CD99-4F3D-8131-ACB7085589D9}" type="presParOf" srcId="{50D52095-781B-4EE0-81DF-4346BFF91D6C}" destId="{0F0047B4-7FBB-472B-A46A-D18123E92379}" srcOrd="9" destOrd="0" presId="urn:microsoft.com/office/officeart/2005/8/layout/vList3#1"/>
    <dgm:cxn modelId="{3FD26B74-DD8E-4790-9038-DF688C7CE94B}" type="presParOf" srcId="{50D52095-781B-4EE0-81DF-4346BFF91D6C}" destId="{8A1C8243-C0F6-4296-BA81-E294F4AAEA9F}" srcOrd="10" destOrd="0" presId="urn:microsoft.com/office/officeart/2005/8/layout/vList3#1"/>
    <dgm:cxn modelId="{AB0E0FCA-5011-4C4D-8799-24ABE2B2C234}" type="presParOf" srcId="{8A1C8243-C0F6-4296-BA81-E294F4AAEA9F}" destId="{ADF1CDC4-1351-4E6E-AB47-8F0C59F44786}" srcOrd="0" destOrd="0" presId="urn:microsoft.com/office/officeart/2005/8/layout/vList3#1"/>
    <dgm:cxn modelId="{7EA66D24-7487-4ED6-B605-015CFC8934AD}" type="presParOf" srcId="{8A1C8243-C0F6-4296-BA81-E294F4AAEA9F}" destId="{EF68108B-3D02-4045-B7B3-6977B1027B49}" srcOrd="1" destOrd="0" presId="urn:microsoft.com/office/officeart/2005/8/layout/vList3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C7F920-54E3-418D-8127-DD8167F536CC}" type="doc">
      <dgm:prSet loTypeId="urn:microsoft.com/office/officeart/2011/layout/HexagonRadial" loCatId="cycle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0AC9ADBB-B814-4BEF-BB37-1D6008615EE9}">
      <dgm:prSet phldrT="[Текст]" custT="1"/>
      <dgm:spPr/>
      <dgm:t>
        <a:bodyPr/>
        <a:lstStyle/>
        <a:p>
          <a:r>
            <a:rPr lang="ru-RU" sz="2600" dirty="0" smtClean="0"/>
            <a:t>Столица Заполярья</a:t>
          </a:r>
          <a:endParaRPr lang="ru-RU" sz="2600" dirty="0"/>
        </a:p>
      </dgm:t>
    </dgm:pt>
    <dgm:pt modelId="{1050E277-818A-49ED-BF4C-8AFDFAB019DB}" type="parTrans" cxnId="{E80F1531-C2E7-4C08-9AE5-8574191A4C33}">
      <dgm:prSet/>
      <dgm:spPr/>
      <dgm:t>
        <a:bodyPr/>
        <a:lstStyle/>
        <a:p>
          <a:endParaRPr lang="ru-RU"/>
        </a:p>
      </dgm:t>
    </dgm:pt>
    <dgm:pt modelId="{3917A19B-D637-4379-B945-ED70E7C95442}" type="sibTrans" cxnId="{E80F1531-C2E7-4C08-9AE5-8574191A4C33}">
      <dgm:prSet/>
      <dgm:spPr/>
      <dgm:t>
        <a:bodyPr/>
        <a:lstStyle/>
        <a:p>
          <a:endParaRPr lang="ru-RU"/>
        </a:p>
      </dgm:t>
    </dgm:pt>
    <dgm:pt modelId="{AEBB35A4-67E4-4BC5-89FD-14B95A077D2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1" action="ppaction://hlinksldjump"/>
            </a:rPr>
            <a:t>100</a:t>
          </a:r>
          <a:endParaRPr lang="ru-RU" sz="4400" dirty="0"/>
        </a:p>
      </dgm:t>
      <dgm:extLst/>
    </dgm:pt>
    <dgm:pt modelId="{8C794BD1-D008-491E-978A-929D57FF2F28}" type="parTrans" cxnId="{7ED8E60C-D55D-4C64-916E-8F2A6955CD91}">
      <dgm:prSet/>
      <dgm:spPr/>
      <dgm:t>
        <a:bodyPr/>
        <a:lstStyle/>
        <a:p>
          <a:endParaRPr lang="ru-RU"/>
        </a:p>
      </dgm:t>
    </dgm:pt>
    <dgm:pt modelId="{C2F27D67-6CDB-42F0-99E2-67398BE44574}" type="sibTrans" cxnId="{7ED8E60C-D55D-4C64-916E-8F2A6955CD91}">
      <dgm:prSet/>
      <dgm:spPr/>
      <dgm:t>
        <a:bodyPr/>
        <a:lstStyle/>
        <a:p>
          <a:endParaRPr lang="ru-RU"/>
        </a:p>
      </dgm:t>
    </dgm:pt>
    <dgm:pt modelId="{8AC4AD70-7493-464C-8E93-8B75A64A40D0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2" action="ppaction://hlinksldjump"/>
            </a:rPr>
            <a:t>200</a:t>
          </a:r>
          <a:endParaRPr lang="ru-RU" sz="2000" dirty="0"/>
        </a:p>
      </dgm:t>
      <dgm:extLst/>
    </dgm:pt>
    <dgm:pt modelId="{4C547F47-B290-4DAA-91F0-636DC1E3FE3C}" type="parTrans" cxnId="{555AFF81-9F0C-4C69-A893-EAAD0A1318EE}">
      <dgm:prSet/>
      <dgm:spPr/>
      <dgm:t>
        <a:bodyPr/>
        <a:lstStyle/>
        <a:p>
          <a:endParaRPr lang="ru-RU"/>
        </a:p>
      </dgm:t>
    </dgm:pt>
    <dgm:pt modelId="{F2F994B4-164A-4695-A250-E8083E495C37}" type="sibTrans" cxnId="{555AFF81-9F0C-4C69-A893-EAAD0A1318EE}">
      <dgm:prSet/>
      <dgm:spPr/>
      <dgm:t>
        <a:bodyPr/>
        <a:lstStyle/>
        <a:p>
          <a:endParaRPr lang="ru-RU"/>
        </a:p>
      </dgm:t>
    </dgm:pt>
    <dgm:pt modelId="{09DFF974-C451-4FE5-BA53-44077B0BD237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3" action="ppaction://hlinksldjump"/>
            </a:rPr>
            <a:t>300</a:t>
          </a:r>
          <a:endParaRPr lang="ru-RU" sz="2000" dirty="0"/>
        </a:p>
      </dgm:t>
      <dgm:extLst/>
    </dgm:pt>
    <dgm:pt modelId="{A075C890-3CC7-4524-9BBD-636E2DEA3B48}" type="parTrans" cxnId="{9160C8C7-5D4E-4BC3-9D96-25B184CFB3D8}">
      <dgm:prSet/>
      <dgm:spPr/>
      <dgm:t>
        <a:bodyPr/>
        <a:lstStyle/>
        <a:p>
          <a:endParaRPr lang="ru-RU"/>
        </a:p>
      </dgm:t>
    </dgm:pt>
    <dgm:pt modelId="{DF664C0B-F6CC-4AFC-B9DD-BA7C4EC0239E}" type="sibTrans" cxnId="{9160C8C7-5D4E-4BC3-9D96-25B184CFB3D8}">
      <dgm:prSet/>
      <dgm:spPr/>
      <dgm:t>
        <a:bodyPr/>
        <a:lstStyle/>
        <a:p>
          <a:endParaRPr lang="ru-RU"/>
        </a:p>
      </dgm:t>
    </dgm:pt>
    <dgm:pt modelId="{EB28101C-7E5C-45DF-9A99-2D78A101E2B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4" action="ppaction://hlinksldjump"/>
            </a:rPr>
            <a:t>400</a:t>
          </a:r>
          <a:endParaRPr lang="ru-RU" sz="2000" dirty="0"/>
        </a:p>
      </dgm:t>
      <dgm:extLst/>
    </dgm:pt>
    <dgm:pt modelId="{81FCE03A-6A20-47AA-9C57-C4425EF921D0}" type="parTrans" cxnId="{5DA66FF6-5838-4C68-AB91-6665C089D821}">
      <dgm:prSet/>
      <dgm:spPr/>
      <dgm:t>
        <a:bodyPr/>
        <a:lstStyle/>
        <a:p>
          <a:endParaRPr lang="ru-RU"/>
        </a:p>
      </dgm:t>
    </dgm:pt>
    <dgm:pt modelId="{7D062393-0883-4D0E-B6D8-028C2DE060AA}" type="sibTrans" cxnId="{5DA66FF6-5838-4C68-AB91-6665C089D821}">
      <dgm:prSet/>
      <dgm:spPr/>
      <dgm:t>
        <a:bodyPr/>
        <a:lstStyle/>
        <a:p>
          <a:endParaRPr lang="ru-RU"/>
        </a:p>
      </dgm:t>
    </dgm:pt>
    <dgm:pt modelId="{1627B7D8-7005-4761-A2E9-9D1D4FD57E0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5" action="ppaction://hlinksldjump"/>
            </a:rPr>
            <a:t>500</a:t>
          </a:r>
          <a:endParaRPr lang="ru-RU" sz="2000" dirty="0"/>
        </a:p>
      </dgm:t>
      <dgm:extLst/>
    </dgm:pt>
    <dgm:pt modelId="{D6435E63-B309-47C4-9672-F8CA8ECE6F85}" type="parTrans" cxnId="{35459B3F-476D-4C32-BAE7-5A594F19DF4D}">
      <dgm:prSet/>
      <dgm:spPr/>
      <dgm:t>
        <a:bodyPr/>
        <a:lstStyle/>
        <a:p>
          <a:endParaRPr lang="ru-RU"/>
        </a:p>
      </dgm:t>
    </dgm:pt>
    <dgm:pt modelId="{359B27AC-CE75-4D19-AD67-B1E7F25DE9C4}" type="sibTrans" cxnId="{35459B3F-476D-4C32-BAE7-5A594F19DF4D}">
      <dgm:prSet/>
      <dgm:spPr/>
      <dgm:t>
        <a:bodyPr/>
        <a:lstStyle/>
        <a:p>
          <a:endParaRPr lang="ru-RU"/>
        </a:p>
      </dgm:t>
    </dgm:pt>
    <dgm:pt modelId="{A108DBCF-9743-4B90-B3C5-583BD1631FE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6" action="ppaction://hlinksldjump"/>
            </a:rPr>
            <a:t>600</a:t>
          </a:r>
          <a:endParaRPr lang="ru-RU" sz="2000" dirty="0"/>
        </a:p>
      </dgm:t>
      <dgm:extLst/>
    </dgm:pt>
    <dgm:pt modelId="{AE17E1DB-6D57-476C-883B-C5EBFCC3FCAA}" type="parTrans" cxnId="{ED712C28-C490-4FC4-9DF2-B41BF2B82E38}">
      <dgm:prSet/>
      <dgm:spPr/>
      <dgm:t>
        <a:bodyPr/>
        <a:lstStyle/>
        <a:p>
          <a:endParaRPr lang="ru-RU"/>
        </a:p>
      </dgm:t>
    </dgm:pt>
    <dgm:pt modelId="{EF8E10E5-295C-4FB0-A82F-5D7B44103D89}" type="sibTrans" cxnId="{ED712C28-C490-4FC4-9DF2-B41BF2B82E38}">
      <dgm:prSet/>
      <dgm:spPr/>
      <dgm:t>
        <a:bodyPr/>
        <a:lstStyle/>
        <a:p>
          <a:endParaRPr lang="ru-RU"/>
        </a:p>
      </dgm:t>
    </dgm:pt>
    <dgm:pt modelId="{68FFB213-41FB-4147-B24F-EAADCC726847}" type="pres">
      <dgm:prSet presAssocID="{52C7F920-54E3-418D-8127-DD8167F536C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2513BC-0D8F-4244-B4C5-5CCB1C62BC7A}" type="pres">
      <dgm:prSet presAssocID="{0AC9ADBB-B814-4BEF-BB37-1D6008615EE9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C1F9AC81-1808-4A0F-B6A4-0A8763241AA2}" type="pres">
      <dgm:prSet presAssocID="{AEBB35A4-67E4-4BC5-89FD-14B95A077D2C}" presName="Accent1" presStyleCnt="0"/>
      <dgm:spPr/>
    </dgm:pt>
    <dgm:pt modelId="{F1D747CB-FAEC-4A71-8D7F-325EEA166ABC}" type="pres">
      <dgm:prSet presAssocID="{AEBB35A4-67E4-4BC5-89FD-14B95A077D2C}" presName="Accent" presStyleLbl="bgShp" presStyleIdx="0" presStyleCnt="6"/>
      <dgm:spPr/>
    </dgm:pt>
    <dgm:pt modelId="{1765FDAA-8FA4-4073-902B-10C7F6964412}" type="pres">
      <dgm:prSet presAssocID="{AEBB35A4-67E4-4BC5-89FD-14B95A077D2C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C3BA6-1A05-4D28-AF19-00967AAA16E0}" type="pres">
      <dgm:prSet presAssocID="{8AC4AD70-7493-464C-8E93-8B75A64A40D0}" presName="Accent2" presStyleCnt="0"/>
      <dgm:spPr/>
    </dgm:pt>
    <dgm:pt modelId="{DFE4500E-116F-4416-8A99-EA18C1CA4F25}" type="pres">
      <dgm:prSet presAssocID="{8AC4AD70-7493-464C-8E93-8B75A64A40D0}" presName="Accent" presStyleLbl="bgShp" presStyleIdx="1" presStyleCnt="6"/>
      <dgm:spPr/>
    </dgm:pt>
    <dgm:pt modelId="{C1D986A6-7E88-4210-9931-08C97B4186AC}" type="pres">
      <dgm:prSet presAssocID="{8AC4AD70-7493-464C-8E93-8B75A64A40D0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9696B-532C-4856-B814-5BC5DABCC33A}" type="pres">
      <dgm:prSet presAssocID="{09DFF974-C451-4FE5-BA53-44077B0BD237}" presName="Accent3" presStyleCnt="0"/>
      <dgm:spPr/>
    </dgm:pt>
    <dgm:pt modelId="{71224D28-16ED-41E2-BABB-80E0112D3FD3}" type="pres">
      <dgm:prSet presAssocID="{09DFF974-C451-4FE5-BA53-44077B0BD237}" presName="Accent" presStyleLbl="bgShp" presStyleIdx="2" presStyleCnt="6"/>
      <dgm:spPr/>
    </dgm:pt>
    <dgm:pt modelId="{8649C806-9E3C-4EB3-9839-629167656B81}" type="pres">
      <dgm:prSet presAssocID="{09DFF974-C451-4FE5-BA53-44077B0BD237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B52FC-C8F9-4C34-A999-DFC227FA61A4}" type="pres">
      <dgm:prSet presAssocID="{EB28101C-7E5C-45DF-9A99-2D78A101E2B9}" presName="Accent4" presStyleCnt="0"/>
      <dgm:spPr/>
    </dgm:pt>
    <dgm:pt modelId="{90F8E819-62D9-4797-8688-9B854BCEFE07}" type="pres">
      <dgm:prSet presAssocID="{EB28101C-7E5C-45DF-9A99-2D78A101E2B9}" presName="Accent" presStyleLbl="bgShp" presStyleIdx="3" presStyleCnt="6"/>
      <dgm:spPr/>
    </dgm:pt>
    <dgm:pt modelId="{D2780B06-99C0-44AB-913D-B4E68D757286}" type="pres">
      <dgm:prSet presAssocID="{EB28101C-7E5C-45DF-9A99-2D78A101E2B9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0956C-D055-450E-B217-249B73468B78}" type="pres">
      <dgm:prSet presAssocID="{1627B7D8-7005-4761-A2E9-9D1D4FD57E0C}" presName="Accent5" presStyleCnt="0"/>
      <dgm:spPr/>
    </dgm:pt>
    <dgm:pt modelId="{8DE879C8-A605-48EB-B1D9-12A464A6DCB2}" type="pres">
      <dgm:prSet presAssocID="{1627B7D8-7005-4761-A2E9-9D1D4FD57E0C}" presName="Accent" presStyleLbl="bgShp" presStyleIdx="4" presStyleCnt="6"/>
      <dgm:spPr/>
    </dgm:pt>
    <dgm:pt modelId="{DDF33B88-981E-4077-9216-99C7D702F6E7}" type="pres">
      <dgm:prSet presAssocID="{1627B7D8-7005-4761-A2E9-9D1D4FD57E0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1FCE1-6983-449B-9639-5892E98E496D}" type="pres">
      <dgm:prSet presAssocID="{A108DBCF-9743-4B90-B3C5-583BD1631FE9}" presName="Accent6" presStyleCnt="0"/>
      <dgm:spPr/>
    </dgm:pt>
    <dgm:pt modelId="{06CFC14B-E11F-4077-888E-572237A99D17}" type="pres">
      <dgm:prSet presAssocID="{A108DBCF-9743-4B90-B3C5-583BD1631FE9}" presName="Accent" presStyleLbl="bgShp" presStyleIdx="5" presStyleCnt="6"/>
      <dgm:spPr/>
    </dgm:pt>
    <dgm:pt modelId="{A2FDB104-DD60-4734-BE36-7A3E7530D215}" type="pres">
      <dgm:prSet presAssocID="{A108DBCF-9743-4B90-B3C5-583BD1631FE9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5AFF81-9F0C-4C69-A893-EAAD0A1318EE}" srcId="{0AC9ADBB-B814-4BEF-BB37-1D6008615EE9}" destId="{8AC4AD70-7493-464C-8E93-8B75A64A40D0}" srcOrd="1" destOrd="0" parTransId="{4C547F47-B290-4DAA-91F0-636DC1E3FE3C}" sibTransId="{F2F994B4-164A-4695-A250-E8083E495C37}"/>
    <dgm:cxn modelId="{6FFA1577-9B69-436C-B8A6-605943D9A712}" type="presOf" srcId="{A108DBCF-9743-4B90-B3C5-583BD1631FE9}" destId="{A2FDB104-DD60-4734-BE36-7A3E7530D215}" srcOrd="0" destOrd="0" presId="urn:microsoft.com/office/officeart/2011/layout/HexagonRadial"/>
    <dgm:cxn modelId="{05B56C60-FE8E-45DD-B818-8F1B05962BA5}" type="presOf" srcId="{09DFF974-C451-4FE5-BA53-44077B0BD237}" destId="{8649C806-9E3C-4EB3-9839-629167656B81}" srcOrd="0" destOrd="0" presId="urn:microsoft.com/office/officeart/2011/layout/HexagonRadial"/>
    <dgm:cxn modelId="{5DA66FF6-5838-4C68-AB91-6665C089D821}" srcId="{0AC9ADBB-B814-4BEF-BB37-1D6008615EE9}" destId="{EB28101C-7E5C-45DF-9A99-2D78A101E2B9}" srcOrd="3" destOrd="0" parTransId="{81FCE03A-6A20-47AA-9C57-C4425EF921D0}" sibTransId="{7D062393-0883-4D0E-B6D8-028C2DE060AA}"/>
    <dgm:cxn modelId="{35459B3F-476D-4C32-BAE7-5A594F19DF4D}" srcId="{0AC9ADBB-B814-4BEF-BB37-1D6008615EE9}" destId="{1627B7D8-7005-4761-A2E9-9D1D4FD57E0C}" srcOrd="4" destOrd="0" parTransId="{D6435E63-B309-47C4-9672-F8CA8ECE6F85}" sibTransId="{359B27AC-CE75-4D19-AD67-B1E7F25DE9C4}"/>
    <dgm:cxn modelId="{BC855242-B770-4D15-8F9B-06FCFB72937A}" type="presOf" srcId="{52C7F920-54E3-418D-8127-DD8167F536CC}" destId="{68FFB213-41FB-4147-B24F-EAADCC726847}" srcOrd="0" destOrd="0" presId="urn:microsoft.com/office/officeart/2011/layout/HexagonRadial"/>
    <dgm:cxn modelId="{9160C8C7-5D4E-4BC3-9D96-25B184CFB3D8}" srcId="{0AC9ADBB-B814-4BEF-BB37-1D6008615EE9}" destId="{09DFF974-C451-4FE5-BA53-44077B0BD237}" srcOrd="2" destOrd="0" parTransId="{A075C890-3CC7-4524-9BBD-636E2DEA3B48}" sibTransId="{DF664C0B-F6CC-4AFC-B9DD-BA7C4EC0239E}"/>
    <dgm:cxn modelId="{140205B8-2024-49CF-AD94-03AFDCBC69F3}" type="presOf" srcId="{EB28101C-7E5C-45DF-9A99-2D78A101E2B9}" destId="{D2780B06-99C0-44AB-913D-B4E68D757286}" srcOrd="0" destOrd="0" presId="urn:microsoft.com/office/officeart/2011/layout/HexagonRadial"/>
    <dgm:cxn modelId="{7ED8E60C-D55D-4C64-916E-8F2A6955CD91}" srcId="{0AC9ADBB-B814-4BEF-BB37-1D6008615EE9}" destId="{AEBB35A4-67E4-4BC5-89FD-14B95A077D2C}" srcOrd="0" destOrd="0" parTransId="{8C794BD1-D008-491E-978A-929D57FF2F28}" sibTransId="{C2F27D67-6CDB-42F0-99E2-67398BE44574}"/>
    <dgm:cxn modelId="{E80F1531-C2E7-4C08-9AE5-8574191A4C33}" srcId="{52C7F920-54E3-418D-8127-DD8167F536CC}" destId="{0AC9ADBB-B814-4BEF-BB37-1D6008615EE9}" srcOrd="0" destOrd="0" parTransId="{1050E277-818A-49ED-BF4C-8AFDFAB019DB}" sibTransId="{3917A19B-D637-4379-B945-ED70E7C95442}"/>
    <dgm:cxn modelId="{F44A8136-51D1-480A-AC2B-85A22C341582}" type="presOf" srcId="{0AC9ADBB-B814-4BEF-BB37-1D6008615EE9}" destId="{252513BC-0D8F-4244-B4C5-5CCB1C62BC7A}" srcOrd="0" destOrd="0" presId="urn:microsoft.com/office/officeart/2011/layout/HexagonRadial"/>
    <dgm:cxn modelId="{DDA068C1-FD59-4755-AE9F-EDE093715B92}" type="presOf" srcId="{AEBB35A4-67E4-4BC5-89FD-14B95A077D2C}" destId="{1765FDAA-8FA4-4073-902B-10C7F6964412}" srcOrd="0" destOrd="0" presId="urn:microsoft.com/office/officeart/2011/layout/HexagonRadial"/>
    <dgm:cxn modelId="{4338703E-1315-493C-BB21-637A487C2A5E}" type="presOf" srcId="{1627B7D8-7005-4761-A2E9-9D1D4FD57E0C}" destId="{DDF33B88-981E-4077-9216-99C7D702F6E7}" srcOrd="0" destOrd="0" presId="urn:microsoft.com/office/officeart/2011/layout/HexagonRadial"/>
    <dgm:cxn modelId="{ED712C28-C490-4FC4-9DF2-B41BF2B82E38}" srcId="{0AC9ADBB-B814-4BEF-BB37-1D6008615EE9}" destId="{A108DBCF-9743-4B90-B3C5-583BD1631FE9}" srcOrd="5" destOrd="0" parTransId="{AE17E1DB-6D57-476C-883B-C5EBFCC3FCAA}" sibTransId="{EF8E10E5-295C-4FB0-A82F-5D7B44103D89}"/>
    <dgm:cxn modelId="{7B52A0CB-1884-48C3-BADE-81B6357EDFC8}" type="presOf" srcId="{8AC4AD70-7493-464C-8E93-8B75A64A40D0}" destId="{C1D986A6-7E88-4210-9931-08C97B4186AC}" srcOrd="0" destOrd="0" presId="urn:microsoft.com/office/officeart/2011/layout/HexagonRadial"/>
    <dgm:cxn modelId="{EC9B2CE3-A91C-4AA8-BC3A-FFEBD1F5406D}" type="presParOf" srcId="{68FFB213-41FB-4147-B24F-EAADCC726847}" destId="{252513BC-0D8F-4244-B4C5-5CCB1C62BC7A}" srcOrd="0" destOrd="0" presId="urn:microsoft.com/office/officeart/2011/layout/HexagonRadial"/>
    <dgm:cxn modelId="{13BA3073-31D0-44EE-AE5F-5D64B57F5847}" type="presParOf" srcId="{68FFB213-41FB-4147-B24F-EAADCC726847}" destId="{C1F9AC81-1808-4A0F-B6A4-0A8763241AA2}" srcOrd="1" destOrd="0" presId="urn:microsoft.com/office/officeart/2011/layout/HexagonRadial"/>
    <dgm:cxn modelId="{B9F432AA-099D-42D0-86B3-61E38954223B}" type="presParOf" srcId="{C1F9AC81-1808-4A0F-B6A4-0A8763241AA2}" destId="{F1D747CB-FAEC-4A71-8D7F-325EEA166ABC}" srcOrd="0" destOrd="0" presId="urn:microsoft.com/office/officeart/2011/layout/HexagonRadial"/>
    <dgm:cxn modelId="{F2707A84-DA80-4852-9FE0-3070687C6DCA}" type="presParOf" srcId="{68FFB213-41FB-4147-B24F-EAADCC726847}" destId="{1765FDAA-8FA4-4073-902B-10C7F6964412}" srcOrd="2" destOrd="0" presId="urn:microsoft.com/office/officeart/2011/layout/HexagonRadial"/>
    <dgm:cxn modelId="{1A7F9233-D6C6-4239-9375-232583D89761}" type="presParOf" srcId="{68FFB213-41FB-4147-B24F-EAADCC726847}" destId="{DFFC3BA6-1A05-4D28-AF19-00967AAA16E0}" srcOrd="3" destOrd="0" presId="urn:microsoft.com/office/officeart/2011/layout/HexagonRadial"/>
    <dgm:cxn modelId="{7116D3E1-E591-43AE-9576-0AEBA72A923A}" type="presParOf" srcId="{DFFC3BA6-1A05-4D28-AF19-00967AAA16E0}" destId="{DFE4500E-116F-4416-8A99-EA18C1CA4F25}" srcOrd="0" destOrd="0" presId="urn:microsoft.com/office/officeart/2011/layout/HexagonRadial"/>
    <dgm:cxn modelId="{5658F695-2EB8-470F-B22B-5E7B987BB1AA}" type="presParOf" srcId="{68FFB213-41FB-4147-B24F-EAADCC726847}" destId="{C1D986A6-7E88-4210-9931-08C97B4186AC}" srcOrd="4" destOrd="0" presId="urn:microsoft.com/office/officeart/2011/layout/HexagonRadial"/>
    <dgm:cxn modelId="{C8F36A3D-B07D-4433-A367-1219BE4ECDF8}" type="presParOf" srcId="{68FFB213-41FB-4147-B24F-EAADCC726847}" destId="{F879696B-532C-4856-B814-5BC5DABCC33A}" srcOrd="5" destOrd="0" presId="urn:microsoft.com/office/officeart/2011/layout/HexagonRadial"/>
    <dgm:cxn modelId="{71CC4F17-CF93-462E-A4B0-B58361B59D2E}" type="presParOf" srcId="{F879696B-532C-4856-B814-5BC5DABCC33A}" destId="{71224D28-16ED-41E2-BABB-80E0112D3FD3}" srcOrd="0" destOrd="0" presId="urn:microsoft.com/office/officeart/2011/layout/HexagonRadial"/>
    <dgm:cxn modelId="{E6586E0F-2F43-48C8-BD3F-3B5FA86B6C18}" type="presParOf" srcId="{68FFB213-41FB-4147-B24F-EAADCC726847}" destId="{8649C806-9E3C-4EB3-9839-629167656B81}" srcOrd="6" destOrd="0" presId="urn:microsoft.com/office/officeart/2011/layout/HexagonRadial"/>
    <dgm:cxn modelId="{FD4DAE40-3E2B-4F71-BC47-D0C043EA8187}" type="presParOf" srcId="{68FFB213-41FB-4147-B24F-EAADCC726847}" destId="{DD4B52FC-C8F9-4C34-A999-DFC227FA61A4}" srcOrd="7" destOrd="0" presId="urn:microsoft.com/office/officeart/2011/layout/HexagonRadial"/>
    <dgm:cxn modelId="{9EB7243D-CFD6-43DE-94BD-83188A06483A}" type="presParOf" srcId="{DD4B52FC-C8F9-4C34-A999-DFC227FA61A4}" destId="{90F8E819-62D9-4797-8688-9B854BCEFE07}" srcOrd="0" destOrd="0" presId="urn:microsoft.com/office/officeart/2011/layout/HexagonRadial"/>
    <dgm:cxn modelId="{83AE131D-82CA-47BF-83EE-0E92676331AD}" type="presParOf" srcId="{68FFB213-41FB-4147-B24F-EAADCC726847}" destId="{D2780B06-99C0-44AB-913D-B4E68D757286}" srcOrd="8" destOrd="0" presId="urn:microsoft.com/office/officeart/2011/layout/HexagonRadial"/>
    <dgm:cxn modelId="{8F2CB0FC-A76F-4D2B-8F49-87499C7A12DE}" type="presParOf" srcId="{68FFB213-41FB-4147-B24F-EAADCC726847}" destId="{6030956C-D055-450E-B217-249B73468B78}" srcOrd="9" destOrd="0" presId="urn:microsoft.com/office/officeart/2011/layout/HexagonRadial"/>
    <dgm:cxn modelId="{1346E6B4-B591-4911-8D8D-5E5D35272C39}" type="presParOf" srcId="{6030956C-D055-450E-B217-249B73468B78}" destId="{8DE879C8-A605-48EB-B1D9-12A464A6DCB2}" srcOrd="0" destOrd="0" presId="urn:microsoft.com/office/officeart/2011/layout/HexagonRadial"/>
    <dgm:cxn modelId="{E8AAFE09-9586-4B41-B3E2-2C03BAA5A303}" type="presParOf" srcId="{68FFB213-41FB-4147-B24F-EAADCC726847}" destId="{DDF33B88-981E-4077-9216-99C7D702F6E7}" srcOrd="10" destOrd="0" presId="urn:microsoft.com/office/officeart/2011/layout/HexagonRadial"/>
    <dgm:cxn modelId="{1A88F645-CDB7-4D28-9CCC-03387058A06E}" type="presParOf" srcId="{68FFB213-41FB-4147-B24F-EAADCC726847}" destId="{8CC1FCE1-6983-449B-9639-5892E98E496D}" srcOrd="11" destOrd="0" presId="urn:microsoft.com/office/officeart/2011/layout/HexagonRadial"/>
    <dgm:cxn modelId="{58DFDBCB-5FCC-42AF-8DBF-98BC777200B8}" type="presParOf" srcId="{8CC1FCE1-6983-449B-9639-5892E98E496D}" destId="{06CFC14B-E11F-4077-888E-572237A99D17}" srcOrd="0" destOrd="0" presId="urn:microsoft.com/office/officeart/2011/layout/HexagonRadial"/>
    <dgm:cxn modelId="{2D89E1FC-78D0-42E1-854D-A685A62CEB74}" type="presParOf" srcId="{68FFB213-41FB-4147-B24F-EAADCC726847}" destId="{A2FDB104-DD60-4734-BE36-7A3E7530D215}" srcOrd="12" destOrd="0" presId="urn:microsoft.com/office/officeart/2011/layout/HexagonRadial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C7F920-54E3-418D-8127-DD8167F536CC}" type="doc">
      <dgm:prSet loTypeId="urn:microsoft.com/office/officeart/2011/layout/HexagonRadial" loCatId="cycle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0AC9ADBB-B814-4BEF-BB37-1D6008615EE9}">
      <dgm:prSet phldrT="[Текст]" custT="1"/>
      <dgm:spPr/>
      <dgm:t>
        <a:bodyPr/>
        <a:lstStyle/>
        <a:p>
          <a:r>
            <a:rPr lang="ru-RU" sz="2100" dirty="0" smtClean="0"/>
            <a:t>Интересные факты</a:t>
          </a:r>
          <a:endParaRPr lang="ru-RU" sz="2100" dirty="0"/>
        </a:p>
      </dgm:t>
    </dgm:pt>
    <dgm:pt modelId="{1050E277-818A-49ED-BF4C-8AFDFAB019DB}" type="parTrans" cxnId="{E80F1531-C2E7-4C08-9AE5-8574191A4C33}">
      <dgm:prSet/>
      <dgm:spPr/>
      <dgm:t>
        <a:bodyPr/>
        <a:lstStyle/>
        <a:p>
          <a:endParaRPr lang="ru-RU"/>
        </a:p>
      </dgm:t>
    </dgm:pt>
    <dgm:pt modelId="{3917A19B-D637-4379-B945-ED70E7C95442}" type="sibTrans" cxnId="{E80F1531-C2E7-4C08-9AE5-8574191A4C33}">
      <dgm:prSet/>
      <dgm:spPr/>
      <dgm:t>
        <a:bodyPr/>
        <a:lstStyle/>
        <a:p>
          <a:endParaRPr lang="ru-RU"/>
        </a:p>
      </dgm:t>
    </dgm:pt>
    <dgm:pt modelId="{AEBB35A4-67E4-4BC5-89FD-14B95A077D2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1" action="ppaction://hlinksldjump"/>
            </a:rPr>
            <a:t>100</a:t>
          </a:r>
          <a:endParaRPr lang="ru-RU" sz="2000" dirty="0"/>
        </a:p>
      </dgm:t>
      <dgm:extLst/>
    </dgm:pt>
    <dgm:pt modelId="{8C794BD1-D008-491E-978A-929D57FF2F28}" type="parTrans" cxnId="{7ED8E60C-D55D-4C64-916E-8F2A6955CD91}">
      <dgm:prSet/>
      <dgm:spPr/>
      <dgm:t>
        <a:bodyPr/>
        <a:lstStyle/>
        <a:p>
          <a:endParaRPr lang="ru-RU"/>
        </a:p>
      </dgm:t>
    </dgm:pt>
    <dgm:pt modelId="{C2F27D67-6CDB-42F0-99E2-67398BE44574}" type="sibTrans" cxnId="{7ED8E60C-D55D-4C64-916E-8F2A6955CD91}">
      <dgm:prSet/>
      <dgm:spPr/>
      <dgm:t>
        <a:bodyPr/>
        <a:lstStyle/>
        <a:p>
          <a:endParaRPr lang="ru-RU"/>
        </a:p>
      </dgm:t>
    </dgm:pt>
    <dgm:pt modelId="{8AC4AD70-7493-464C-8E93-8B75A64A40D0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2" action="ppaction://hlinksldjump"/>
            </a:rPr>
            <a:t>200</a:t>
          </a:r>
          <a:endParaRPr lang="ru-RU" sz="2000" dirty="0"/>
        </a:p>
      </dgm:t>
      <dgm:extLst/>
    </dgm:pt>
    <dgm:pt modelId="{4C547F47-B290-4DAA-91F0-636DC1E3FE3C}" type="parTrans" cxnId="{555AFF81-9F0C-4C69-A893-EAAD0A1318EE}">
      <dgm:prSet/>
      <dgm:spPr/>
      <dgm:t>
        <a:bodyPr/>
        <a:lstStyle/>
        <a:p>
          <a:endParaRPr lang="ru-RU"/>
        </a:p>
      </dgm:t>
    </dgm:pt>
    <dgm:pt modelId="{F2F994B4-164A-4695-A250-E8083E495C37}" type="sibTrans" cxnId="{555AFF81-9F0C-4C69-A893-EAAD0A1318EE}">
      <dgm:prSet/>
      <dgm:spPr/>
      <dgm:t>
        <a:bodyPr/>
        <a:lstStyle/>
        <a:p>
          <a:endParaRPr lang="ru-RU"/>
        </a:p>
      </dgm:t>
    </dgm:pt>
    <dgm:pt modelId="{09DFF974-C451-4FE5-BA53-44077B0BD237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3" action="ppaction://hlinksldjump"/>
            </a:rPr>
            <a:t>300</a:t>
          </a:r>
          <a:endParaRPr lang="ru-RU" sz="2000" dirty="0"/>
        </a:p>
      </dgm:t>
      <dgm:extLst/>
    </dgm:pt>
    <dgm:pt modelId="{A075C890-3CC7-4524-9BBD-636E2DEA3B48}" type="parTrans" cxnId="{9160C8C7-5D4E-4BC3-9D96-25B184CFB3D8}">
      <dgm:prSet/>
      <dgm:spPr/>
      <dgm:t>
        <a:bodyPr/>
        <a:lstStyle/>
        <a:p>
          <a:endParaRPr lang="ru-RU"/>
        </a:p>
      </dgm:t>
    </dgm:pt>
    <dgm:pt modelId="{DF664C0B-F6CC-4AFC-B9DD-BA7C4EC0239E}" type="sibTrans" cxnId="{9160C8C7-5D4E-4BC3-9D96-25B184CFB3D8}">
      <dgm:prSet/>
      <dgm:spPr/>
      <dgm:t>
        <a:bodyPr/>
        <a:lstStyle/>
        <a:p>
          <a:endParaRPr lang="ru-RU"/>
        </a:p>
      </dgm:t>
    </dgm:pt>
    <dgm:pt modelId="{EB28101C-7E5C-45DF-9A99-2D78A101E2B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4" action="ppaction://hlinksldjump"/>
            </a:rPr>
            <a:t>400</a:t>
          </a:r>
          <a:endParaRPr lang="ru-RU" sz="2000" dirty="0"/>
        </a:p>
      </dgm:t>
      <dgm:extLst/>
    </dgm:pt>
    <dgm:pt modelId="{81FCE03A-6A20-47AA-9C57-C4425EF921D0}" type="parTrans" cxnId="{5DA66FF6-5838-4C68-AB91-6665C089D821}">
      <dgm:prSet/>
      <dgm:spPr/>
      <dgm:t>
        <a:bodyPr/>
        <a:lstStyle/>
        <a:p>
          <a:endParaRPr lang="ru-RU"/>
        </a:p>
      </dgm:t>
    </dgm:pt>
    <dgm:pt modelId="{7D062393-0883-4D0E-B6D8-028C2DE060AA}" type="sibTrans" cxnId="{5DA66FF6-5838-4C68-AB91-6665C089D821}">
      <dgm:prSet/>
      <dgm:spPr/>
      <dgm:t>
        <a:bodyPr/>
        <a:lstStyle/>
        <a:p>
          <a:endParaRPr lang="ru-RU"/>
        </a:p>
      </dgm:t>
    </dgm:pt>
    <dgm:pt modelId="{1627B7D8-7005-4761-A2E9-9D1D4FD57E0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5" action="ppaction://hlinksldjump"/>
            </a:rPr>
            <a:t>500</a:t>
          </a:r>
          <a:endParaRPr lang="ru-RU" sz="2000" dirty="0"/>
        </a:p>
      </dgm:t>
      <dgm:extLst/>
    </dgm:pt>
    <dgm:pt modelId="{D6435E63-B309-47C4-9672-F8CA8ECE6F85}" type="parTrans" cxnId="{35459B3F-476D-4C32-BAE7-5A594F19DF4D}">
      <dgm:prSet/>
      <dgm:spPr/>
      <dgm:t>
        <a:bodyPr/>
        <a:lstStyle/>
        <a:p>
          <a:endParaRPr lang="ru-RU"/>
        </a:p>
      </dgm:t>
    </dgm:pt>
    <dgm:pt modelId="{359B27AC-CE75-4D19-AD67-B1E7F25DE9C4}" type="sibTrans" cxnId="{35459B3F-476D-4C32-BAE7-5A594F19DF4D}">
      <dgm:prSet/>
      <dgm:spPr/>
      <dgm:t>
        <a:bodyPr/>
        <a:lstStyle/>
        <a:p>
          <a:endParaRPr lang="ru-RU"/>
        </a:p>
      </dgm:t>
    </dgm:pt>
    <dgm:pt modelId="{A108DBCF-9743-4B90-B3C5-583BD1631FE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6" action="ppaction://hlinksldjump"/>
            </a:rPr>
            <a:t>600</a:t>
          </a:r>
          <a:endParaRPr lang="ru-RU" sz="2000" dirty="0"/>
        </a:p>
      </dgm:t>
      <dgm:extLst/>
    </dgm:pt>
    <dgm:pt modelId="{AE17E1DB-6D57-476C-883B-C5EBFCC3FCAA}" type="parTrans" cxnId="{ED712C28-C490-4FC4-9DF2-B41BF2B82E38}">
      <dgm:prSet/>
      <dgm:spPr/>
      <dgm:t>
        <a:bodyPr/>
        <a:lstStyle/>
        <a:p>
          <a:endParaRPr lang="ru-RU"/>
        </a:p>
      </dgm:t>
    </dgm:pt>
    <dgm:pt modelId="{EF8E10E5-295C-4FB0-A82F-5D7B44103D89}" type="sibTrans" cxnId="{ED712C28-C490-4FC4-9DF2-B41BF2B82E38}">
      <dgm:prSet/>
      <dgm:spPr/>
      <dgm:t>
        <a:bodyPr/>
        <a:lstStyle/>
        <a:p>
          <a:endParaRPr lang="ru-RU"/>
        </a:p>
      </dgm:t>
    </dgm:pt>
    <dgm:pt modelId="{68FFB213-41FB-4147-B24F-EAADCC726847}" type="pres">
      <dgm:prSet presAssocID="{52C7F920-54E3-418D-8127-DD8167F536C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2513BC-0D8F-4244-B4C5-5CCB1C62BC7A}" type="pres">
      <dgm:prSet presAssocID="{0AC9ADBB-B814-4BEF-BB37-1D6008615EE9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C1F9AC81-1808-4A0F-B6A4-0A8763241AA2}" type="pres">
      <dgm:prSet presAssocID="{AEBB35A4-67E4-4BC5-89FD-14B95A077D2C}" presName="Accent1" presStyleCnt="0"/>
      <dgm:spPr/>
    </dgm:pt>
    <dgm:pt modelId="{F1D747CB-FAEC-4A71-8D7F-325EEA166ABC}" type="pres">
      <dgm:prSet presAssocID="{AEBB35A4-67E4-4BC5-89FD-14B95A077D2C}" presName="Accent" presStyleLbl="bgShp" presStyleIdx="0" presStyleCnt="6"/>
      <dgm:spPr/>
    </dgm:pt>
    <dgm:pt modelId="{1765FDAA-8FA4-4073-902B-10C7F6964412}" type="pres">
      <dgm:prSet presAssocID="{AEBB35A4-67E4-4BC5-89FD-14B95A077D2C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C3BA6-1A05-4D28-AF19-00967AAA16E0}" type="pres">
      <dgm:prSet presAssocID="{8AC4AD70-7493-464C-8E93-8B75A64A40D0}" presName="Accent2" presStyleCnt="0"/>
      <dgm:spPr/>
    </dgm:pt>
    <dgm:pt modelId="{DFE4500E-116F-4416-8A99-EA18C1CA4F25}" type="pres">
      <dgm:prSet presAssocID="{8AC4AD70-7493-464C-8E93-8B75A64A40D0}" presName="Accent" presStyleLbl="bgShp" presStyleIdx="1" presStyleCnt="6"/>
      <dgm:spPr/>
    </dgm:pt>
    <dgm:pt modelId="{C1D986A6-7E88-4210-9931-08C97B4186AC}" type="pres">
      <dgm:prSet presAssocID="{8AC4AD70-7493-464C-8E93-8B75A64A40D0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9696B-532C-4856-B814-5BC5DABCC33A}" type="pres">
      <dgm:prSet presAssocID="{09DFF974-C451-4FE5-BA53-44077B0BD237}" presName="Accent3" presStyleCnt="0"/>
      <dgm:spPr/>
    </dgm:pt>
    <dgm:pt modelId="{71224D28-16ED-41E2-BABB-80E0112D3FD3}" type="pres">
      <dgm:prSet presAssocID="{09DFF974-C451-4FE5-BA53-44077B0BD237}" presName="Accent" presStyleLbl="bgShp" presStyleIdx="2" presStyleCnt="6"/>
      <dgm:spPr/>
    </dgm:pt>
    <dgm:pt modelId="{8649C806-9E3C-4EB3-9839-629167656B81}" type="pres">
      <dgm:prSet presAssocID="{09DFF974-C451-4FE5-BA53-44077B0BD237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B52FC-C8F9-4C34-A999-DFC227FA61A4}" type="pres">
      <dgm:prSet presAssocID="{EB28101C-7E5C-45DF-9A99-2D78A101E2B9}" presName="Accent4" presStyleCnt="0"/>
      <dgm:spPr/>
    </dgm:pt>
    <dgm:pt modelId="{90F8E819-62D9-4797-8688-9B854BCEFE07}" type="pres">
      <dgm:prSet presAssocID="{EB28101C-7E5C-45DF-9A99-2D78A101E2B9}" presName="Accent" presStyleLbl="bgShp" presStyleIdx="3" presStyleCnt="6"/>
      <dgm:spPr/>
    </dgm:pt>
    <dgm:pt modelId="{D2780B06-99C0-44AB-913D-B4E68D757286}" type="pres">
      <dgm:prSet presAssocID="{EB28101C-7E5C-45DF-9A99-2D78A101E2B9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0956C-D055-450E-B217-249B73468B78}" type="pres">
      <dgm:prSet presAssocID="{1627B7D8-7005-4761-A2E9-9D1D4FD57E0C}" presName="Accent5" presStyleCnt="0"/>
      <dgm:spPr/>
    </dgm:pt>
    <dgm:pt modelId="{8DE879C8-A605-48EB-B1D9-12A464A6DCB2}" type="pres">
      <dgm:prSet presAssocID="{1627B7D8-7005-4761-A2E9-9D1D4FD57E0C}" presName="Accent" presStyleLbl="bgShp" presStyleIdx="4" presStyleCnt="6"/>
      <dgm:spPr/>
    </dgm:pt>
    <dgm:pt modelId="{DDF33B88-981E-4077-9216-99C7D702F6E7}" type="pres">
      <dgm:prSet presAssocID="{1627B7D8-7005-4761-A2E9-9D1D4FD57E0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1FCE1-6983-449B-9639-5892E98E496D}" type="pres">
      <dgm:prSet presAssocID="{A108DBCF-9743-4B90-B3C5-583BD1631FE9}" presName="Accent6" presStyleCnt="0"/>
      <dgm:spPr/>
    </dgm:pt>
    <dgm:pt modelId="{06CFC14B-E11F-4077-888E-572237A99D17}" type="pres">
      <dgm:prSet presAssocID="{A108DBCF-9743-4B90-B3C5-583BD1631FE9}" presName="Accent" presStyleLbl="bgShp" presStyleIdx="5" presStyleCnt="6"/>
      <dgm:spPr/>
    </dgm:pt>
    <dgm:pt modelId="{A2FDB104-DD60-4734-BE36-7A3E7530D215}" type="pres">
      <dgm:prSet presAssocID="{A108DBCF-9743-4B90-B3C5-583BD1631FE9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5AFF81-9F0C-4C69-A893-EAAD0A1318EE}" srcId="{0AC9ADBB-B814-4BEF-BB37-1D6008615EE9}" destId="{8AC4AD70-7493-464C-8E93-8B75A64A40D0}" srcOrd="1" destOrd="0" parTransId="{4C547F47-B290-4DAA-91F0-636DC1E3FE3C}" sibTransId="{F2F994B4-164A-4695-A250-E8083E495C37}"/>
    <dgm:cxn modelId="{B4F7ED1E-82FE-4626-9BFC-D3440C032951}" type="presOf" srcId="{8AC4AD70-7493-464C-8E93-8B75A64A40D0}" destId="{C1D986A6-7E88-4210-9931-08C97B4186AC}" srcOrd="0" destOrd="0" presId="urn:microsoft.com/office/officeart/2011/layout/HexagonRadial"/>
    <dgm:cxn modelId="{5DA66FF6-5838-4C68-AB91-6665C089D821}" srcId="{0AC9ADBB-B814-4BEF-BB37-1D6008615EE9}" destId="{EB28101C-7E5C-45DF-9A99-2D78A101E2B9}" srcOrd="3" destOrd="0" parTransId="{81FCE03A-6A20-47AA-9C57-C4425EF921D0}" sibTransId="{7D062393-0883-4D0E-B6D8-028C2DE060AA}"/>
    <dgm:cxn modelId="{492A3A5B-D86A-4D8B-BFC0-0618FC62183B}" type="presOf" srcId="{0AC9ADBB-B814-4BEF-BB37-1D6008615EE9}" destId="{252513BC-0D8F-4244-B4C5-5CCB1C62BC7A}" srcOrd="0" destOrd="0" presId="urn:microsoft.com/office/officeart/2011/layout/HexagonRadial"/>
    <dgm:cxn modelId="{35459B3F-476D-4C32-BAE7-5A594F19DF4D}" srcId="{0AC9ADBB-B814-4BEF-BB37-1D6008615EE9}" destId="{1627B7D8-7005-4761-A2E9-9D1D4FD57E0C}" srcOrd="4" destOrd="0" parTransId="{D6435E63-B309-47C4-9672-F8CA8ECE6F85}" sibTransId="{359B27AC-CE75-4D19-AD67-B1E7F25DE9C4}"/>
    <dgm:cxn modelId="{81A37526-3166-4BFC-BCA2-363769B78365}" type="presOf" srcId="{09DFF974-C451-4FE5-BA53-44077B0BD237}" destId="{8649C806-9E3C-4EB3-9839-629167656B81}" srcOrd="0" destOrd="0" presId="urn:microsoft.com/office/officeart/2011/layout/HexagonRadial"/>
    <dgm:cxn modelId="{9160C8C7-5D4E-4BC3-9D96-25B184CFB3D8}" srcId="{0AC9ADBB-B814-4BEF-BB37-1D6008615EE9}" destId="{09DFF974-C451-4FE5-BA53-44077B0BD237}" srcOrd="2" destOrd="0" parTransId="{A075C890-3CC7-4524-9BBD-636E2DEA3B48}" sibTransId="{DF664C0B-F6CC-4AFC-B9DD-BA7C4EC0239E}"/>
    <dgm:cxn modelId="{7ED8E60C-D55D-4C64-916E-8F2A6955CD91}" srcId="{0AC9ADBB-B814-4BEF-BB37-1D6008615EE9}" destId="{AEBB35A4-67E4-4BC5-89FD-14B95A077D2C}" srcOrd="0" destOrd="0" parTransId="{8C794BD1-D008-491E-978A-929D57FF2F28}" sibTransId="{C2F27D67-6CDB-42F0-99E2-67398BE44574}"/>
    <dgm:cxn modelId="{2F75D0CC-2741-4CEB-854B-7BDB0692C9D2}" type="presOf" srcId="{AEBB35A4-67E4-4BC5-89FD-14B95A077D2C}" destId="{1765FDAA-8FA4-4073-902B-10C7F6964412}" srcOrd="0" destOrd="0" presId="urn:microsoft.com/office/officeart/2011/layout/HexagonRadial"/>
    <dgm:cxn modelId="{E80F1531-C2E7-4C08-9AE5-8574191A4C33}" srcId="{52C7F920-54E3-418D-8127-DD8167F536CC}" destId="{0AC9ADBB-B814-4BEF-BB37-1D6008615EE9}" srcOrd="0" destOrd="0" parTransId="{1050E277-818A-49ED-BF4C-8AFDFAB019DB}" sibTransId="{3917A19B-D637-4379-B945-ED70E7C95442}"/>
    <dgm:cxn modelId="{86521183-47EB-417B-B6B0-6698C25D789A}" type="presOf" srcId="{1627B7D8-7005-4761-A2E9-9D1D4FD57E0C}" destId="{DDF33B88-981E-4077-9216-99C7D702F6E7}" srcOrd="0" destOrd="0" presId="urn:microsoft.com/office/officeart/2011/layout/HexagonRadial"/>
    <dgm:cxn modelId="{E906C7E4-8738-47C2-A7F4-D9540CF5880F}" type="presOf" srcId="{EB28101C-7E5C-45DF-9A99-2D78A101E2B9}" destId="{D2780B06-99C0-44AB-913D-B4E68D757286}" srcOrd="0" destOrd="0" presId="urn:microsoft.com/office/officeart/2011/layout/HexagonRadial"/>
    <dgm:cxn modelId="{ED712C28-C490-4FC4-9DF2-B41BF2B82E38}" srcId="{0AC9ADBB-B814-4BEF-BB37-1D6008615EE9}" destId="{A108DBCF-9743-4B90-B3C5-583BD1631FE9}" srcOrd="5" destOrd="0" parTransId="{AE17E1DB-6D57-476C-883B-C5EBFCC3FCAA}" sibTransId="{EF8E10E5-295C-4FB0-A82F-5D7B44103D89}"/>
    <dgm:cxn modelId="{FB30BFD7-6D69-4F97-9287-B4BE1CB3F348}" type="presOf" srcId="{52C7F920-54E3-418D-8127-DD8167F536CC}" destId="{68FFB213-41FB-4147-B24F-EAADCC726847}" srcOrd="0" destOrd="0" presId="urn:microsoft.com/office/officeart/2011/layout/HexagonRadial"/>
    <dgm:cxn modelId="{73DF2F6C-A05F-48B4-A20D-DE483792DCD2}" type="presOf" srcId="{A108DBCF-9743-4B90-B3C5-583BD1631FE9}" destId="{A2FDB104-DD60-4734-BE36-7A3E7530D215}" srcOrd="0" destOrd="0" presId="urn:microsoft.com/office/officeart/2011/layout/HexagonRadial"/>
    <dgm:cxn modelId="{628A3964-CEB4-4CDD-96A7-20DE0F9F33D6}" type="presParOf" srcId="{68FFB213-41FB-4147-B24F-EAADCC726847}" destId="{252513BC-0D8F-4244-B4C5-5CCB1C62BC7A}" srcOrd="0" destOrd="0" presId="urn:microsoft.com/office/officeart/2011/layout/HexagonRadial"/>
    <dgm:cxn modelId="{40E7B238-DD7E-4DBA-A86F-99ED19260450}" type="presParOf" srcId="{68FFB213-41FB-4147-B24F-EAADCC726847}" destId="{C1F9AC81-1808-4A0F-B6A4-0A8763241AA2}" srcOrd="1" destOrd="0" presId="urn:microsoft.com/office/officeart/2011/layout/HexagonRadial"/>
    <dgm:cxn modelId="{C2CA396A-9CE8-4B51-95DD-907685A01688}" type="presParOf" srcId="{C1F9AC81-1808-4A0F-B6A4-0A8763241AA2}" destId="{F1D747CB-FAEC-4A71-8D7F-325EEA166ABC}" srcOrd="0" destOrd="0" presId="urn:microsoft.com/office/officeart/2011/layout/HexagonRadial"/>
    <dgm:cxn modelId="{9332B6E5-D611-4DB6-AA3B-C55BBC03AA47}" type="presParOf" srcId="{68FFB213-41FB-4147-B24F-EAADCC726847}" destId="{1765FDAA-8FA4-4073-902B-10C7F6964412}" srcOrd="2" destOrd="0" presId="urn:microsoft.com/office/officeart/2011/layout/HexagonRadial"/>
    <dgm:cxn modelId="{AA360B24-C85E-4BEF-B515-DA060C3085D5}" type="presParOf" srcId="{68FFB213-41FB-4147-B24F-EAADCC726847}" destId="{DFFC3BA6-1A05-4D28-AF19-00967AAA16E0}" srcOrd="3" destOrd="0" presId="urn:microsoft.com/office/officeart/2011/layout/HexagonRadial"/>
    <dgm:cxn modelId="{BD84886A-26B3-440B-B6B7-96056267AEA6}" type="presParOf" srcId="{DFFC3BA6-1A05-4D28-AF19-00967AAA16E0}" destId="{DFE4500E-116F-4416-8A99-EA18C1CA4F25}" srcOrd="0" destOrd="0" presId="urn:microsoft.com/office/officeart/2011/layout/HexagonRadial"/>
    <dgm:cxn modelId="{0E0DB28D-F69D-40F1-950C-05CD248AB107}" type="presParOf" srcId="{68FFB213-41FB-4147-B24F-EAADCC726847}" destId="{C1D986A6-7E88-4210-9931-08C97B4186AC}" srcOrd="4" destOrd="0" presId="urn:microsoft.com/office/officeart/2011/layout/HexagonRadial"/>
    <dgm:cxn modelId="{ED750CAC-64EA-43A9-B1D5-8F4DB920248C}" type="presParOf" srcId="{68FFB213-41FB-4147-B24F-EAADCC726847}" destId="{F879696B-532C-4856-B814-5BC5DABCC33A}" srcOrd="5" destOrd="0" presId="urn:microsoft.com/office/officeart/2011/layout/HexagonRadial"/>
    <dgm:cxn modelId="{F2F5FC14-B628-4E6A-AD97-5EB2A4B29415}" type="presParOf" srcId="{F879696B-532C-4856-B814-5BC5DABCC33A}" destId="{71224D28-16ED-41E2-BABB-80E0112D3FD3}" srcOrd="0" destOrd="0" presId="urn:microsoft.com/office/officeart/2011/layout/HexagonRadial"/>
    <dgm:cxn modelId="{FFEF6C14-7995-48F4-8C2C-62012D3C9AF5}" type="presParOf" srcId="{68FFB213-41FB-4147-B24F-EAADCC726847}" destId="{8649C806-9E3C-4EB3-9839-629167656B81}" srcOrd="6" destOrd="0" presId="urn:microsoft.com/office/officeart/2011/layout/HexagonRadial"/>
    <dgm:cxn modelId="{62177050-09B0-466D-88C6-1B706DE7C0D3}" type="presParOf" srcId="{68FFB213-41FB-4147-B24F-EAADCC726847}" destId="{DD4B52FC-C8F9-4C34-A999-DFC227FA61A4}" srcOrd="7" destOrd="0" presId="urn:microsoft.com/office/officeart/2011/layout/HexagonRadial"/>
    <dgm:cxn modelId="{D7185530-301A-466B-AB4B-0A4ADE277F36}" type="presParOf" srcId="{DD4B52FC-C8F9-4C34-A999-DFC227FA61A4}" destId="{90F8E819-62D9-4797-8688-9B854BCEFE07}" srcOrd="0" destOrd="0" presId="urn:microsoft.com/office/officeart/2011/layout/HexagonRadial"/>
    <dgm:cxn modelId="{7C1029A2-37AC-4414-87AD-5D7EBAA2660A}" type="presParOf" srcId="{68FFB213-41FB-4147-B24F-EAADCC726847}" destId="{D2780B06-99C0-44AB-913D-B4E68D757286}" srcOrd="8" destOrd="0" presId="urn:microsoft.com/office/officeart/2011/layout/HexagonRadial"/>
    <dgm:cxn modelId="{ED1D7B6D-479F-4ECB-97BD-BCEB2F4B1F92}" type="presParOf" srcId="{68FFB213-41FB-4147-B24F-EAADCC726847}" destId="{6030956C-D055-450E-B217-249B73468B78}" srcOrd="9" destOrd="0" presId="urn:microsoft.com/office/officeart/2011/layout/HexagonRadial"/>
    <dgm:cxn modelId="{DA05B5E2-7F92-4857-B03A-DD952493BBF6}" type="presParOf" srcId="{6030956C-D055-450E-B217-249B73468B78}" destId="{8DE879C8-A605-48EB-B1D9-12A464A6DCB2}" srcOrd="0" destOrd="0" presId="urn:microsoft.com/office/officeart/2011/layout/HexagonRadial"/>
    <dgm:cxn modelId="{B8B30B81-8D2A-44B7-BABB-FD3C57CFC035}" type="presParOf" srcId="{68FFB213-41FB-4147-B24F-EAADCC726847}" destId="{DDF33B88-981E-4077-9216-99C7D702F6E7}" srcOrd="10" destOrd="0" presId="urn:microsoft.com/office/officeart/2011/layout/HexagonRadial"/>
    <dgm:cxn modelId="{76967F25-84D5-4CC3-9FB3-C080BC7D8F6F}" type="presParOf" srcId="{68FFB213-41FB-4147-B24F-EAADCC726847}" destId="{8CC1FCE1-6983-449B-9639-5892E98E496D}" srcOrd="11" destOrd="0" presId="urn:microsoft.com/office/officeart/2011/layout/HexagonRadial"/>
    <dgm:cxn modelId="{66DFD4AD-144D-46BC-9D99-CA1C56271E77}" type="presParOf" srcId="{8CC1FCE1-6983-449B-9639-5892E98E496D}" destId="{06CFC14B-E11F-4077-888E-572237A99D17}" srcOrd="0" destOrd="0" presId="urn:microsoft.com/office/officeart/2011/layout/HexagonRadial"/>
    <dgm:cxn modelId="{6350C195-BABE-43C5-9C91-73F9B3E84748}" type="presParOf" srcId="{68FFB213-41FB-4147-B24F-EAADCC726847}" destId="{A2FDB104-DD60-4734-BE36-7A3E7530D215}" srcOrd="12" destOrd="0" presId="urn:microsoft.com/office/officeart/2011/layout/HexagonRadial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C7F920-54E3-418D-8127-DD8167F536CC}" type="doc">
      <dgm:prSet loTypeId="urn:microsoft.com/office/officeart/2011/layout/HexagonRadial" loCatId="cycle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0AC9ADBB-B814-4BEF-BB37-1D6008615EE9}">
      <dgm:prSet phldrT="[Текст]" custT="1"/>
      <dgm:spPr/>
      <dgm:t>
        <a:bodyPr/>
        <a:lstStyle/>
        <a:p>
          <a:r>
            <a:rPr lang="ru-RU" sz="2600" dirty="0" smtClean="0"/>
            <a:t>Боевая слава</a:t>
          </a:r>
          <a:endParaRPr lang="ru-RU" sz="2600" dirty="0"/>
        </a:p>
      </dgm:t>
    </dgm:pt>
    <dgm:pt modelId="{1050E277-818A-49ED-BF4C-8AFDFAB019DB}" type="parTrans" cxnId="{E80F1531-C2E7-4C08-9AE5-8574191A4C33}">
      <dgm:prSet/>
      <dgm:spPr/>
      <dgm:t>
        <a:bodyPr/>
        <a:lstStyle/>
        <a:p>
          <a:endParaRPr lang="ru-RU"/>
        </a:p>
      </dgm:t>
    </dgm:pt>
    <dgm:pt modelId="{3917A19B-D637-4379-B945-ED70E7C95442}" type="sibTrans" cxnId="{E80F1531-C2E7-4C08-9AE5-8574191A4C33}">
      <dgm:prSet/>
      <dgm:spPr/>
      <dgm:t>
        <a:bodyPr/>
        <a:lstStyle/>
        <a:p>
          <a:endParaRPr lang="ru-RU"/>
        </a:p>
      </dgm:t>
    </dgm:pt>
    <dgm:pt modelId="{AEBB35A4-67E4-4BC5-89FD-14B95A077D2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1" action="ppaction://hlinksldjump"/>
            </a:rPr>
            <a:t>100</a:t>
          </a:r>
          <a:endParaRPr lang="ru-RU" sz="2600" dirty="0"/>
        </a:p>
      </dgm:t>
      <dgm:extLst/>
    </dgm:pt>
    <dgm:pt modelId="{8C794BD1-D008-491E-978A-929D57FF2F28}" type="parTrans" cxnId="{7ED8E60C-D55D-4C64-916E-8F2A6955CD91}">
      <dgm:prSet/>
      <dgm:spPr/>
      <dgm:t>
        <a:bodyPr/>
        <a:lstStyle/>
        <a:p>
          <a:endParaRPr lang="ru-RU"/>
        </a:p>
      </dgm:t>
    </dgm:pt>
    <dgm:pt modelId="{C2F27D67-6CDB-42F0-99E2-67398BE44574}" type="sibTrans" cxnId="{7ED8E60C-D55D-4C64-916E-8F2A6955CD91}">
      <dgm:prSet/>
      <dgm:spPr/>
      <dgm:t>
        <a:bodyPr/>
        <a:lstStyle/>
        <a:p>
          <a:endParaRPr lang="ru-RU"/>
        </a:p>
      </dgm:t>
    </dgm:pt>
    <dgm:pt modelId="{8AC4AD70-7493-464C-8E93-8B75A64A40D0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2" action="ppaction://hlinksldjump"/>
            </a:rPr>
            <a:t>200</a:t>
          </a:r>
          <a:endParaRPr lang="ru-RU" sz="2600" dirty="0"/>
        </a:p>
      </dgm:t>
      <dgm:extLst/>
    </dgm:pt>
    <dgm:pt modelId="{4C547F47-B290-4DAA-91F0-636DC1E3FE3C}" type="parTrans" cxnId="{555AFF81-9F0C-4C69-A893-EAAD0A1318EE}">
      <dgm:prSet/>
      <dgm:spPr/>
      <dgm:t>
        <a:bodyPr/>
        <a:lstStyle/>
        <a:p>
          <a:endParaRPr lang="ru-RU"/>
        </a:p>
      </dgm:t>
    </dgm:pt>
    <dgm:pt modelId="{F2F994B4-164A-4695-A250-E8083E495C37}" type="sibTrans" cxnId="{555AFF81-9F0C-4C69-A893-EAAD0A1318EE}">
      <dgm:prSet/>
      <dgm:spPr/>
      <dgm:t>
        <a:bodyPr/>
        <a:lstStyle/>
        <a:p>
          <a:endParaRPr lang="ru-RU"/>
        </a:p>
      </dgm:t>
    </dgm:pt>
    <dgm:pt modelId="{09DFF974-C451-4FE5-BA53-44077B0BD237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3" action="ppaction://hlinksldjump"/>
            </a:rPr>
            <a:t>300</a:t>
          </a:r>
          <a:endParaRPr lang="ru-RU" sz="2600" dirty="0"/>
        </a:p>
      </dgm:t>
      <dgm:extLst/>
    </dgm:pt>
    <dgm:pt modelId="{A075C890-3CC7-4524-9BBD-636E2DEA3B48}" type="parTrans" cxnId="{9160C8C7-5D4E-4BC3-9D96-25B184CFB3D8}">
      <dgm:prSet/>
      <dgm:spPr/>
      <dgm:t>
        <a:bodyPr/>
        <a:lstStyle/>
        <a:p>
          <a:endParaRPr lang="ru-RU"/>
        </a:p>
      </dgm:t>
    </dgm:pt>
    <dgm:pt modelId="{DF664C0B-F6CC-4AFC-B9DD-BA7C4EC0239E}" type="sibTrans" cxnId="{9160C8C7-5D4E-4BC3-9D96-25B184CFB3D8}">
      <dgm:prSet/>
      <dgm:spPr/>
      <dgm:t>
        <a:bodyPr/>
        <a:lstStyle/>
        <a:p>
          <a:endParaRPr lang="ru-RU"/>
        </a:p>
      </dgm:t>
    </dgm:pt>
    <dgm:pt modelId="{EB28101C-7E5C-45DF-9A99-2D78A101E2B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4" action="ppaction://hlinksldjump"/>
            </a:rPr>
            <a:t>400</a:t>
          </a:r>
          <a:endParaRPr lang="ru-RU" sz="3600" dirty="0"/>
        </a:p>
      </dgm:t>
      <dgm:extLst/>
    </dgm:pt>
    <dgm:pt modelId="{81FCE03A-6A20-47AA-9C57-C4425EF921D0}" type="parTrans" cxnId="{5DA66FF6-5838-4C68-AB91-6665C089D821}">
      <dgm:prSet/>
      <dgm:spPr/>
      <dgm:t>
        <a:bodyPr/>
        <a:lstStyle/>
        <a:p>
          <a:endParaRPr lang="ru-RU"/>
        </a:p>
      </dgm:t>
    </dgm:pt>
    <dgm:pt modelId="{7D062393-0883-4D0E-B6D8-028C2DE060AA}" type="sibTrans" cxnId="{5DA66FF6-5838-4C68-AB91-6665C089D821}">
      <dgm:prSet/>
      <dgm:spPr/>
      <dgm:t>
        <a:bodyPr/>
        <a:lstStyle/>
        <a:p>
          <a:endParaRPr lang="ru-RU"/>
        </a:p>
      </dgm:t>
    </dgm:pt>
    <dgm:pt modelId="{1627B7D8-7005-4761-A2E9-9D1D4FD57E0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5" action="ppaction://hlinksldjump"/>
            </a:rPr>
            <a:t>500</a:t>
          </a:r>
          <a:endParaRPr lang="ru-RU" sz="3600" dirty="0"/>
        </a:p>
      </dgm:t>
      <dgm:extLst/>
    </dgm:pt>
    <dgm:pt modelId="{D6435E63-B309-47C4-9672-F8CA8ECE6F85}" type="parTrans" cxnId="{35459B3F-476D-4C32-BAE7-5A594F19DF4D}">
      <dgm:prSet/>
      <dgm:spPr/>
      <dgm:t>
        <a:bodyPr/>
        <a:lstStyle/>
        <a:p>
          <a:endParaRPr lang="ru-RU"/>
        </a:p>
      </dgm:t>
    </dgm:pt>
    <dgm:pt modelId="{359B27AC-CE75-4D19-AD67-B1E7F25DE9C4}" type="sibTrans" cxnId="{35459B3F-476D-4C32-BAE7-5A594F19DF4D}">
      <dgm:prSet/>
      <dgm:spPr/>
      <dgm:t>
        <a:bodyPr/>
        <a:lstStyle/>
        <a:p>
          <a:endParaRPr lang="ru-RU"/>
        </a:p>
      </dgm:t>
    </dgm:pt>
    <dgm:pt modelId="{A108DBCF-9743-4B90-B3C5-583BD1631FE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6" action="ppaction://hlinksldjump"/>
            </a:rPr>
            <a:t>600</a:t>
          </a:r>
          <a:endParaRPr lang="ru-RU" sz="3600" dirty="0"/>
        </a:p>
      </dgm:t>
      <dgm:extLst/>
    </dgm:pt>
    <dgm:pt modelId="{AE17E1DB-6D57-476C-883B-C5EBFCC3FCAA}" type="parTrans" cxnId="{ED712C28-C490-4FC4-9DF2-B41BF2B82E38}">
      <dgm:prSet/>
      <dgm:spPr/>
      <dgm:t>
        <a:bodyPr/>
        <a:lstStyle/>
        <a:p>
          <a:endParaRPr lang="ru-RU"/>
        </a:p>
      </dgm:t>
    </dgm:pt>
    <dgm:pt modelId="{EF8E10E5-295C-4FB0-A82F-5D7B44103D89}" type="sibTrans" cxnId="{ED712C28-C490-4FC4-9DF2-B41BF2B82E38}">
      <dgm:prSet/>
      <dgm:spPr/>
      <dgm:t>
        <a:bodyPr/>
        <a:lstStyle/>
        <a:p>
          <a:endParaRPr lang="ru-RU"/>
        </a:p>
      </dgm:t>
    </dgm:pt>
    <dgm:pt modelId="{68FFB213-41FB-4147-B24F-EAADCC726847}" type="pres">
      <dgm:prSet presAssocID="{52C7F920-54E3-418D-8127-DD8167F536C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2513BC-0D8F-4244-B4C5-5CCB1C62BC7A}" type="pres">
      <dgm:prSet presAssocID="{0AC9ADBB-B814-4BEF-BB37-1D6008615EE9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C1F9AC81-1808-4A0F-B6A4-0A8763241AA2}" type="pres">
      <dgm:prSet presAssocID="{AEBB35A4-67E4-4BC5-89FD-14B95A077D2C}" presName="Accent1" presStyleCnt="0"/>
      <dgm:spPr/>
    </dgm:pt>
    <dgm:pt modelId="{F1D747CB-FAEC-4A71-8D7F-325EEA166ABC}" type="pres">
      <dgm:prSet presAssocID="{AEBB35A4-67E4-4BC5-89FD-14B95A077D2C}" presName="Accent" presStyleLbl="bgShp" presStyleIdx="0" presStyleCnt="6"/>
      <dgm:spPr/>
    </dgm:pt>
    <dgm:pt modelId="{1765FDAA-8FA4-4073-902B-10C7F6964412}" type="pres">
      <dgm:prSet presAssocID="{AEBB35A4-67E4-4BC5-89FD-14B95A077D2C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C3BA6-1A05-4D28-AF19-00967AAA16E0}" type="pres">
      <dgm:prSet presAssocID="{8AC4AD70-7493-464C-8E93-8B75A64A40D0}" presName="Accent2" presStyleCnt="0"/>
      <dgm:spPr/>
    </dgm:pt>
    <dgm:pt modelId="{DFE4500E-116F-4416-8A99-EA18C1CA4F25}" type="pres">
      <dgm:prSet presAssocID="{8AC4AD70-7493-464C-8E93-8B75A64A40D0}" presName="Accent" presStyleLbl="bgShp" presStyleIdx="1" presStyleCnt="6"/>
      <dgm:spPr/>
    </dgm:pt>
    <dgm:pt modelId="{C1D986A6-7E88-4210-9931-08C97B4186AC}" type="pres">
      <dgm:prSet presAssocID="{8AC4AD70-7493-464C-8E93-8B75A64A40D0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9696B-532C-4856-B814-5BC5DABCC33A}" type="pres">
      <dgm:prSet presAssocID="{09DFF974-C451-4FE5-BA53-44077B0BD237}" presName="Accent3" presStyleCnt="0"/>
      <dgm:spPr/>
    </dgm:pt>
    <dgm:pt modelId="{71224D28-16ED-41E2-BABB-80E0112D3FD3}" type="pres">
      <dgm:prSet presAssocID="{09DFF974-C451-4FE5-BA53-44077B0BD237}" presName="Accent" presStyleLbl="bgShp" presStyleIdx="2" presStyleCnt="6"/>
      <dgm:spPr/>
    </dgm:pt>
    <dgm:pt modelId="{8649C806-9E3C-4EB3-9839-629167656B81}" type="pres">
      <dgm:prSet presAssocID="{09DFF974-C451-4FE5-BA53-44077B0BD237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B52FC-C8F9-4C34-A999-DFC227FA61A4}" type="pres">
      <dgm:prSet presAssocID="{EB28101C-7E5C-45DF-9A99-2D78A101E2B9}" presName="Accent4" presStyleCnt="0"/>
      <dgm:spPr/>
    </dgm:pt>
    <dgm:pt modelId="{90F8E819-62D9-4797-8688-9B854BCEFE07}" type="pres">
      <dgm:prSet presAssocID="{EB28101C-7E5C-45DF-9A99-2D78A101E2B9}" presName="Accent" presStyleLbl="bgShp" presStyleIdx="3" presStyleCnt="6"/>
      <dgm:spPr/>
    </dgm:pt>
    <dgm:pt modelId="{D2780B06-99C0-44AB-913D-B4E68D757286}" type="pres">
      <dgm:prSet presAssocID="{EB28101C-7E5C-45DF-9A99-2D78A101E2B9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0956C-D055-450E-B217-249B73468B78}" type="pres">
      <dgm:prSet presAssocID="{1627B7D8-7005-4761-A2E9-9D1D4FD57E0C}" presName="Accent5" presStyleCnt="0"/>
      <dgm:spPr/>
    </dgm:pt>
    <dgm:pt modelId="{8DE879C8-A605-48EB-B1D9-12A464A6DCB2}" type="pres">
      <dgm:prSet presAssocID="{1627B7D8-7005-4761-A2E9-9D1D4FD57E0C}" presName="Accent" presStyleLbl="bgShp" presStyleIdx="4" presStyleCnt="6"/>
      <dgm:spPr/>
    </dgm:pt>
    <dgm:pt modelId="{DDF33B88-981E-4077-9216-99C7D702F6E7}" type="pres">
      <dgm:prSet presAssocID="{1627B7D8-7005-4761-A2E9-9D1D4FD57E0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1FCE1-6983-449B-9639-5892E98E496D}" type="pres">
      <dgm:prSet presAssocID="{A108DBCF-9743-4B90-B3C5-583BD1631FE9}" presName="Accent6" presStyleCnt="0"/>
      <dgm:spPr/>
    </dgm:pt>
    <dgm:pt modelId="{06CFC14B-E11F-4077-888E-572237A99D17}" type="pres">
      <dgm:prSet presAssocID="{A108DBCF-9743-4B90-B3C5-583BD1631FE9}" presName="Accent" presStyleLbl="bgShp" presStyleIdx="5" presStyleCnt="6"/>
      <dgm:spPr/>
    </dgm:pt>
    <dgm:pt modelId="{A2FDB104-DD60-4734-BE36-7A3E7530D215}" type="pres">
      <dgm:prSet presAssocID="{A108DBCF-9743-4B90-B3C5-583BD1631FE9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5AFF81-9F0C-4C69-A893-EAAD0A1318EE}" srcId="{0AC9ADBB-B814-4BEF-BB37-1D6008615EE9}" destId="{8AC4AD70-7493-464C-8E93-8B75A64A40D0}" srcOrd="1" destOrd="0" parTransId="{4C547F47-B290-4DAA-91F0-636DC1E3FE3C}" sibTransId="{F2F994B4-164A-4695-A250-E8083E495C37}"/>
    <dgm:cxn modelId="{D2EC0EAC-8D7E-44B2-B3F3-AD8A9C1DEB80}" type="presOf" srcId="{A108DBCF-9743-4B90-B3C5-583BD1631FE9}" destId="{A2FDB104-DD60-4734-BE36-7A3E7530D215}" srcOrd="0" destOrd="0" presId="urn:microsoft.com/office/officeart/2011/layout/HexagonRadial"/>
    <dgm:cxn modelId="{5DA66FF6-5838-4C68-AB91-6665C089D821}" srcId="{0AC9ADBB-B814-4BEF-BB37-1D6008615EE9}" destId="{EB28101C-7E5C-45DF-9A99-2D78A101E2B9}" srcOrd="3" destOrd="0" parTransId="{81FCE03A-6A20-47AA-9C57-C4425EF921D0}" sibTransId="{7D062393-0883-4D0E-B6D8-028C2DE060AA}"/>
    <dgm:cxn modelId="{35459B3F-476D-4C32-BAE7-5A594F19DF4D}" srcId="{0AC9ADBB-B814-4BEF-BB37-1D6008615EE9}" destId="{1627B7D8-7005-4761-A2E9-9D1D4FD57E0C}" srcOrd="4" destOrd="0" parTransId="{D6435E63-B309-47C4-9672-F8CA8ECE6F85}" sibTransId="{359B27AC-CE75-4D19-AD67-B1E7F25DE9C4}"/>
    <dgm:cxn modelId="{9160C8C7-5D4E-4BC3-9D96-25B184CFB3D8}" srcId="{0AC9ADBB-B814-4BEF-BB37-1D6008615EE9}" destId="{09DFF974-C451-4FE5-BA53-44077B0BD237}" srcOrd="2" destOrd="0" parTransId="{A075C890-3CC7-4524-9BBD-636E2DEA3B48}" sibTransId="{DF664C0B-F6CC-4AFC-B9DD-BA7C4EC0239E}"/>
    <dgm:cxn modelId="{33D4C6A9-2244-44CF-8435-C96824BE43EC}" type="presOf" srcId="{09DFF974-C451-4FE5-BA53-44077B0BD237}" destId="{8649C806-9E3C-4EB3-9839-629167656B81}" srcOrd="0" destOrd="0" presId="urn:microsoft.com/office/officeart/2011/layout/HexagonRadial"/>
    <dgm:cxn modelId="{7ED8E60C-D55D-4C64-916E-8F2A6955CD91}" srcId="{0AC9ADBB-B814-4BEF-BB37-1D6008615EE9}" destId="{AEBB35A4-67E4-4BC5-89FD-14B95A077D2C}" srcOrd="0" destOrd="0" parTransId="{8C794BD1-D008-491E-978A-929D57FF2F28}" sibTransId="{C2F27D67-6CDB-42F0-99E2-67398BE44574}"/>
    <dgm:cxn modelId="{E80F1531-C2E7-4C08-9AE5-8574191A4C33}" srcId="{52C7F920-54E3-418D-8127-DD8167F536CC}" destId="{0AC9ADBB-B814-4BEF-BB37-1D6008615EE9}" srcOrd="0" destOrd="0" parTransId="{1050E277-818A-49ED-BF4C-8AFDFAB019DB}" sibTransId="{3917A19B-D637-4379-B945-ED70E7C95442}"/>
    <dgm:cxn modelId="{6177B48F-884A-4EE7-B7DD-EC9DD1E14CDD}" type="presOf" srcId="{52C7F920-54E3-418D-8127-DD8167F536CC}" destId="{68FFB213-41FB-4147-B24F-EAADCC726847}" srcOrd="0" destOrd="0" presId="urn:microsoft.com/office/officeart/2011/layout/HexagonRadial"/>
    <dgm:cxn modelId="{41E89E9A-9ABA-4753-97D7-B71866662023}" type="presOf" srcId="{1627B7D8-7005-4761-A2E9-9D1D4FD57E0C}" destId="{DDF33B88-981E-4077-9216-99C7D702F6E7}" srcOrd="0" destOrd="0" presId="urn:microsoft.com/office/officeart/2011/layout/HexagonRadial"/>
    <dgm:cxn modelId="{580138A7-FC41-45F1-B809-990FF83926A5}" type="presOf" srcId="{EB28101C-7E5C-45DF-9A99-2D78A101E2B9}" destId="{D2780B06-99C0-44AB-913D-B4E68D757286}" srcOrd="0" destOrd="0" presId="urn:microsoft.com/office/officeart/2011/layout/HexagonRadial"/>
    <dgm:cxn modelId="{C85DFFE1-5737-47C5-A0D1-E8369D499B86}" type="presOf" srcId="{8AC4AD70-7493-464C-8E93-8B75A64A40D0}" destId="{C1D986A6-7E88-4210-9931-08C97B4186AC}" srcOrd="0" destOrd="0" presId="urn:microsoft.com/office/officeart/2011/layout/HexagonRadial"/>
    <dgm:cxn modelId="{ED712C28-C490-4FC4-9DF2-B41BF2B82E38}" srcId="{0AC9ADBB-B814-4BEF-BB37-1D6008615EE9}" destId="{A108DBCF-9743-4B90-B3C5-583BD1631FE9}" srcOrd="5" destOrd="0" parTransId="{AE17E1DB-6D57-476C-883B-C5EBFCC3FCAA}" sibTransId="{EF8E10E5-295C-4FB0-A82F-5D7B44103D89}"/>
    <dgm:cxn modelId="{18CFF576-EA3B-4295-B415-69065F182D0B}" type="presOf" srcId="{0AC9ADBB-B814-4BEF-BB37-1D6008615EE9}" destId="{252513BC-0D8F-4244-B4C5-5CCB1C62BC7A}" srcOrd="0" destOrd="0" presId="urn:microsoft.com/office/officeart/2011/layout/HexagonRadial"/>
    <dgm:cxn modelId="{687D65C6-815E-4ADE-AC25-4B37DA7DFAE4}" type="presOf" srcId="{AEBB35A4-67E4-4BC5-89FD-14B95A077D2C}" destId="{1765FDAA-8FA4-4073-902B-10C7F6964412}" srcOrd="0" destOrd="0" presId="urn:microsoft.com/office/officeart/2011/layout/HexagonRadial"/>
    <dgm:cxn modelId="{D5DC72DA-C478-4B8B-B953-62ACC2C71E94}" type="presParOf" srcId="{68FFB213-41FB-4147-B24F-EAADCC726847}" destId="{252513BC-0D8F-4244-B4C5-5CCB1C62BC7A}" srcOrd="0" destOrd="0" presId="urn:microsoft.com/office/officeart/2011/layout/HexagonRadial"/>
    <dgm:cxn modelId="{DB09789D-00D1-4E1E-89CD-330E18CC2CC9}" type="presParOf" srcId="{68FFB213-41FB-4147-B24F-EAADCC726847}" destId="{C1F9AC81-1808-4A0F-B6A4-0A8763241AA2}" srcOrd="1" destOrd="0" presId="urn:microsoft.com/office/officeart/2011/layout/HexagonRadial"/>
    <dgm:cxn modelId="{DED81CAA-6793-4BBF-AC50-32B811F83E69}" type="presParOf" srcId="{C1F9AC81-1808-4A0F-B6A4-0A8763241AA2}" destId="{F1D747CB-FAEC-4A71-8D7F-325EEA166ABC}" srcOrd="0" destOrd="0" presId="urn:microsoft.com/office/officeart/2011/layout/HexagonRadial"/>
    <dgm:cxn modelId="{32CE8742-047F-4809-A19C-08DDBD4B4D9D}" type="presParOf" srcId="{68FFB213-41FB-4147-B24F-EAADCC726847}" destId="{1765FDAA-8FA4-4073-902B-10C7F6964412}" srcOrd="2" destOrd="0" presId="urn:microsoft.com/office/officeart/2011/layout/HexagonRadial"/>
    <dgm:cxn modelId="{A3EDB538-915D-4E0F-BC58-E4EE4107CB07}" type="presParOf" srcId="{68FFB213-41FB-4147-B24F-EAADCC726847}" destId="{DFFC3BA6-1A05-4D28-AF19-00967AAA16E0}" srcOrd="3" destOrd="0" presId="urn:microsoft.com/office/officeart/2011/layout/HexagonRadial"/>
    <dgm:cxn modelId="{8426A323-B34C-4928-8218-EE51FC4B856C}" type="presParOf" srcId="{DFFC3BA6-1A05-4D28-AF19-00967AAA16E0}" destId="{DFE4500E-116F-4416-8A99-EA18C1CA4F25}" srcOrd="0" destOrd="0" presId="urn:microsoft.com/office/officeart/2011/layout/HexagonRadial"/>
    <dgm:cxn modelId="{A70C70E8-B7F6-4910-A14F-2B0D75C22912}" type="presParOf" srcId="{68FFB213-41FB-4147-B24F-EAADCC726847}" destId="{C1D986A6-7E88-4210-9931-08C97B4186AC}" srcOrd="4" destOrd="0" presId="urn:microsoft.com/office/officeart/2011/layout/HexagonRadial"/>
    <dgm:cxn modelId="{0721B71E-953B-4D4B-ACB0-0FA085732850}" type="presParOf" srcId="{68FFB213-41FB-4147-B24F-EAADCC726847}" destId="{F879696B-532C-4856-B814-5BC5DABCC33A}" srcOrd="5" destOrd="0" presId="urn:microsoft.com/office/officeart/2011/layout/HexagonRadial"/>
    <dgm:cxn modelId="{153D0737-6720-4697-BF59-BF8E912E428C}" type="presParOf" srcId="{F879696B-532C-4856-B814-5BC5DABCC33A}" destId="{71224D28-16ED-41E2-BABB-80E0112D3FD3}" srcOrd="0" destOrd="0" presId="urn:microsoft.com/office/officeart/2011/layout/HexagonRadial"/>
    <dgm:cxn modelId="{10C9CFB8-9407-43C5-A87C-07121ADFB6A1}" type="presParOf" srcId="{68FFB213-41FB-4147-B24F-EAADCC726847}" destId="{8649C806-9E3C-4EB3-9839-629167656B81}" srcOrd="6" destOrd="0" presId="urn:microsoft.com/office/officeart/2011/layout/HexagonRadial"/>
    <dgm:cxn modelId="{BA952A53-35B5-4EC8-9C89-97428FDBA9FF}" type="presParOf" srcId="{68FFB213-41FB-4147-B24F-EAADCC726847}" destId="{DD4B52FC-C8F9-4C34-A999-DFC227FA61A4}" srcOrd="7" destOrd="0" presId="urn:microsoft.com/office/officeart/2011/layout/HexagonRadial"/>
    <dgm:cxn modelId="{C2647086-2FDA-4B5E-A56C-94C93684D524}" type="presParOf" srcId="{DD4B52FC-C8F9-4C34-A999-DFC227FA61A4}" destId="{90F8E819-62D9-4797-8688-9B854BCEFE07}" srcOrd="0" destOrd="0" presId="urn:microsoft.com/office/officeart/2011/layout/HexagonRadial"/>
    <dgm:cxn modelId="{63B0B613-9512-431B-91F2-DF10851C2EA5}" type="presParOf" srcId="{68FFB213-41FB-4147-B24F-EAADCC726847}" destId="{D2780B06-99C0-44AB-913D-B4E68D757286}" srcOrd="8" destOrd="0" presId="urn:microsoft.com/office/officeart/2011/layout/HexagonRadial"/>
    <dgm:cxn modelId="{59A535C9-B7A3-44FF-88D8-71576D154CC9}" type="presParOf" srcId="{68FFB213-41FB-4147-B24F-EAADCC726847}" destId="{6030956C-D055-450E-B217-249B73468B78}" srcOrd="9" destOrd="0" presId="urn:microsoft.com/office/officeart/2011/layout/HexagonRadial"/>
    <dgm:cxn modelId="{826042F2-B339-43B8-8470-A385E1B0BB2B}" type="presParOf" srcId="{6030956C-D055-450E-B217-249B73468B78}" destId="{8DE879C8-A605-48EB-B1D9-12A464A6DCB2}" srcOrd="0" destOrd="0" presId="urn:microsoft.com/office/officeart/2011/layout/HexagonRadial"/>
    <dgm:cxn modelId="{BB09116D-2975-471E-BAA0-2D284E423A60}" type="presParOf" srcId="{68FFB213-41FB-4147-B24F-EAADCC726847}" destId="{DDF33B88-981E-4077-9216-99C7D702F6E7}" srcOrd="10" destOrd="0" presId="urn:microsoft.com/office/officeart/2011/layout/HexagonRadial"/>
    <dgm:cxn modelId="{B2D12366-01FD-4ED1-964E-2D53B100900D}" type="presParOf" srcId="{68FFB213-41FB-4147-B24F-EAADCC726847}" destId="{8CC1FCE1-6983-449B-9639-5892E98E496D}" srcOrd="11" destOrd="0" presId="urn:microsoft.com/office/officeart/2011/layout/HexagonRadial"/>
    <dgm:cxn modelId="{E31AC4AE-7091-4A79-ADF0-5D09B8F0FAA5}" type="presParOf" srcId="{8CC1FCE1-6983-449B-9639-5892E98E496D}" destId="{06CFC14B-E11F-4077-888E-572237A99D17}" srcOrd="0" destOrd="0" presId="urn:microsoft.com/office/officeart/2011/layout/HexagonRadial"/>
    <dgm:cxn modelId="{4602FDCC-4D5B-4C77-B7F3-73E6E2BB8C60}" type="presParOf" srcId="{68FFB213-41FB-4147-B24F-EAADCC726847}" destId="{A2FDB104-DD60-4734-BE36-7A3E7530D215}" srcOrd="12" destOrd="0" presId="urn:microsoft.com/office/officeart/2011/layout/HexagonRadial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C7F920-54E3-418D-8127-DD8167F536CC}" type="doc">
      <dgm:prSet loTypeId="urn:microsoft.com/office/officeart/2011/layout/HexagonRadial" loCatId="cycle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0AC9ADBB-B814-4BEF-BB37-1D6008615EE9}">
      <dgm:prSet phldrT="[Текст]"/>
      <dgm:spPr/>
      <dgm:t>
        <a:bodyPr/>
        <a:lstStyle/>
        <a:p>
          <a:r>
            <a:rPr lang="ru-RU" dirty="0" smtClean="0"/>
            <a:t>Туристические маршруты</a:t>
          </a:r>
          <a:endParaRPr lang="ru-RU" dirty="0"/>
        </a:p>
      </dgm:t>
    </dgm:pt>
    <dgm:pt modelId="{1050E277-818A-49ED-BF4C-8AFDFAB019DB}" type="parTrans" cxnId="{E80F1531-C2E7-4C08-9AE5-8574191A4C33}">
      <dgm:prSet/>
      <dgm:spPr/>
      <dgm:t>
        <a:bodyPr/>
        <a:lstStyle/>
        <a:p>
          <a:endParaRPr lang="ru-RU"/>
        </a:p>
      </dgm:t>
    </dgm:pt>
    <dgm:pt modelId="{3917A19B-D637-4379-B945-ED70E7C95442}" type="sibTrans" cxnId="{E80F1531-C2E7-4C08-9AE5-8574191A4C33}">
      <dgm:prSet/>
      <dgm:spPr/>
      <dgm:t>
        <a:bodyPr/>
        <a:lstStyle/>
        <a:p>
          <a:endParaRPr lang="ru-RU"/>
        </a:p>
      </dgm:t>
    </dgm:pt>
    <dgm:pt modelId="{AEBB35A4-67E4-4BC5-89FD-14B95A077D2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1" action="ppaction://hlinksldjump"/>
            </a:rPr>
            <a:t>100</a:t>
          </a:r>
          <a:endParaRPr lang="ru-RU" sz="2600" dirty="0"/>
        </a:p>
      </dgm:t>
      <dgm:extLst/>
    </dgm:pt>
    <dgm:pt modelId="{8C794BD1-D008-491E-978A-929D57FF2F28}" type="parTrans" cxnId="{7ED8E60C-D55D-4C64-916E-8F2A6955CD91}">
      <dgm:prSet/>
      <dgm:spPr/>
      <dgm:t>
        <a:bodyPr/>
        <a:lstStyle/>
        <a:p>
          <a:endParaRPr lang="ru-RU"/>
        </a:p>
      </dgm:t>
    </dgm:pt>
    <dgm:pt modelId="{C2F27D67-6CDB-42F0-99E2-67398BE44574}" type="sibTrans" cxnId="{7ED8E60C-D55D-4C64-916E-8F2A6955CD91}">
      <dgm:prSet/>
      <dgm:spPr/>
      <dgm:t>
        <a:bodyPr/>
        <a:lstStyle/>
        <a:p>
          <a:endParaRPr lang="ru-RU"/>
        </a:p>
      </dgm:t>
    </dgm:pt>
    <dgm:pt modelId="{8AC4AD70-7493-464C-8E93-8B75A64A40D0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2" action="ppaction://hlinksldjump"/>
            </a:rPr>
            <a:t>200</a:t>
          </a:r>
          <a:endParaRPr lang="ru-RU" sz="2600" dirty="0"/>
        </a:p>
      </dgm:t>
      <dgm:extLst/>
    </dgm:pt>
    <dgm:pt modelId="{4C547F47-B290-4DAA-91F0-636DC1E3FE3C}" type="parTrans" cxnId="{555AFF81-9F0C-4C69-A893-EAAD0A1318EE}">
      <dgm:prSet/>
      <dgm:spPr/>
      <dgm:t>
        <a:bodyPr/>
        <a:lstStyle/>
        <a:p>
          <a:endParaRPr lang="ru-RU"/>
        </a:p>
      </dgm:t>
    </dgm:pt>
    <dgm:pt modelId="{F2F994B4-164A-4695-A250-E8083E495C37}" type="sibTrans" cxnId="{555AFF81-9F0C-4C69-A893-EAAD0A1318EE}">
      <dgm:prSet/>
      <dgm:spPr/>
      <dgm:t>
        <a:bodyPr/>
        <a:lstStyle/>
        <a:p>
          <a:endParaRPr lang="ru-RU"/>
        </a:p>
      </dgm:t>
    </dgm:pt>
    <dgm:pt modelId="{09DFF974-C451-4FE5-BA53-44077B0BD237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3" action="ppaction://hlinksldjump"/>
            </a:rPr>
            <a:t>300</a:t>
          </a:r>
          <a:endParaRPr lang="ru-RU" sz="2600" dirty="0"/>
        </a:p>
      </dgm:t>
      <dgm:extLst/>
    </dgm:pt>
    <dgm:pt modelId="{A075C890-3CC7-4524-9BBD-636E2DEA3B48}" type="parTrans" cxnId="{9160C8C7-5D4E-4BC3-9D96-25B184CFB3D8}">
      <dgm:prSet/>
      <dgm:spPr/>
      <dgm:t>
        <a:bodyPr/>
        <a:lstStyle/>
        <a:p>
          <a:endParaRPr lang="ru-RU"/>
        </a:p>
      </dgm:t>
    </dgm:pt>
    <dgm:pt modelId="{DF664C0B-F6CC-4AFC-B9DD-BA7C4EC0239E}" type="sibTrans" cxnId="{9160C8C7-5D4E-4BC3-9D96-25B184CFB3D8}">
      <dgm:prSet/>
      <dgm:spPr/>
      <dgm:t>
        <a:bodyPr/>
        <a:lstStyle/>
        <a:p>
          <a:endParaRPr lang="ru-RU"/>
        </a:p>
      </dgm:t>
    </dgm:pt>
    <dgm:pt modelId="{EB28101C-7E5C-45DF-9A99-2D78A101E2B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4" action="ppaction://hlinksldjump"/>
            </a:rPr>
            <a:t>400</a:t>
          </a:r>
          <a:endParaRPr lang="ru-RU" sz="2600" dirty="0"/>
        </a:p>
      </dgm:t>
      <dgm:extLst/>
    </dgm:pt>
    <dgm:pt modelId="{81FCE03A-6A20-47AA-9C57-C4425EF921D0}" type="parTrans" cxnId="{5DA66FF6-5838-4C68-AB91-6665C089D821}">
      <dgm:prSet/>
      <dgm:spPr/>
      <dgm:t>
        <a:bodyPr/>
        <a:lstStyle/>
        <a:p>
          <a:endParaRPr lang="ru-RU"/>
        </a:p>
      </dgm:t>
    </dgm:pt>
    <dgm:pt modelId="{7D062393-0883-4D0E-B6D8-028C2DE060AA}" type="sibTrans" cxnId="{5DA66FF6-5838-4C68-AB91-6665C089D821}">
      <dgm:prSet/>
      <dgm:spPr/>
      <dgm:t>
        <a:bodyPr/>
        <a:lstStyle/>
        <a:p>
          <a:endParaRPr lang="ru-RU"/>
        </a:p>
      </dgm:t>
    </dgm:pt>
    <dgm:pt modelId="{1627B7D8-7005-4761-A2E9-9D1D4FD57E0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5" action="ppaction://hlinksldjump"/>
            </a:rPr>
            <a:t>500</a:t>
          </a:r>
          <a:endParaRPr lang="ru-RU" sz="2600" dirty="0"/>
        </a:p>
      </dgm:t>
      <dgm:extLst/>
    </dgm:pt>
    <dgm:pt modelId="{D6435E63-B309-47C4-9672-F8CA8ECE6F85}" type="parTrans" cxnId="{35459B3F-476D-4C32-BAE7-5A594F19DF4D}">
      <dgm:prSet/>
      <dgm:spPr/>
      <dgm:t>
        <a:bodyPr/>
        <a:lstStyle/>
        <a:p>
          <a:endParaRPr lang="ru-RU"/>
        </a:p>
      </dgm:t>
    </dgm:pt>
    <dgm:pt modelId="{359B27AC-CE75-4D19-AD67-B1E7F25DE9C4}" type="sibTrans" cxnId="{35459B3F-476D-4C32-BAE7-5A594F19DF4D}">
      <dgm:prSet/>
      <dgm:spPr/>
      <dgm:t>
        <a:bodyPr/>
        <a:lstStyle/>
        <a:p>
          <a:endParaRPr lang="ru-RU"/>
        </a:p>
      </dgm:t>
    </dgm:pt>
    <dgm:pt modelId="{A108DBCF-9743-4B90-B3C5-583BD1631FE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6" action="ppaction://hlinksldjump"/>
            </a:rPr>
            <a:t>600</a:t>
          </a:r>
          <a:endParaRPr lang="ru-RU" sz="2600" dirty="0"/>
        </a:p>
      </dgm:t>
      <dgm:extLst/>
    </dgm:pt>
    <dgm:pt modelId="{AE17E1DB-6D57-476C-883B-C5EBFCC3FCAA}" type="parTrans" cxnId="{ED712C28-C490-4FC4-9DF2-B41BF2B82E38}">
      <dgm:prSet/>
      <dgm:spPr/>
      <dgm:t>
        <a:bodyPr/>
        <a:lstStyle/>
        <a:p>
          <a:endParaRPr lang="ru-RU"/>
        </a:p>
      </dgm:t>
    </dgm:pt>
    <dgm:pt modelId="{EF8E10E5-295C-4FB0-A82F-5D7B44103D89}" type="sibTrans" cxnId="{ED712C28-C490-4FC4-9DF2-B41BF2B82E38}">
      <dgm:prSet/>
      <dgm:spPr/>
      <dgm:t>
        <a:bodyPr/>
        <a:lstStyle/>
        <a:p>
          <a:endParaRPr lang="ru-RU"/>
        </a:p>
      </dgm:t>
    </dgm:pt>
    <dgm:pt modelId="{68FFB213-41FB-4147-B24F-EAADCC726847}" type="pres">
      <dgm:prSet presAssocID="{52C7F920-54E3-418D-8127-DD8167F536C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2513BC-0D8F-4244-B4C5-5CCB1C62BC7A}" type="pres">
      <dgm:prSet presAssocID="{0AC9ADBB-B814-4BEF-BB37-1D6008615EE9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C1F9AC81-1808-4A0F-B6A4-0A8763241AA2}" type="pres">
      <dgm:prSet presAssocID="{AEBB35A4-67E4-4BC5-89FD-14B95A077D2C}" presName="Accent1" presStyleCnt="0"/>
      <dgm:spPr/>
    </dgm:pt>
    <dgm:pt modelId="{F1D747CB-FAEC-4A71-8D7F-325EEA166ABC}" type="pres">
      <dgm:prSet presAssocID="{AEBB35A4-67E4-4BC5-89FD-14B95A077D2C}" presName="Accent" presStyleLbl="bgShp" presStyleIdx="0" presStyleCnt="6"/>
      <dgm:spPr/>
    </dgm:pt>
    <dgm:pt modelId="{1765FDAA-8FA4-4073-902B-10C7F6964412}" type="pres">
      <dgm:prSet presAssocID="{AEBB35A4-67E4-4BC5-89FD-14B95A077D2C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C3BA6-1A05-4D28-AF19-00967AAA16E0}" type="pres">
      <dgm:prSet presAssocID="{8AC4AD70-7493-464C-8E93-8B75A64A40D0}" presName="Accent2" presStyleCnt="0"/>
      <dgm:spPr/>
    </dgm:pt>
    <dgm:pt modelId="{DFE4500E-116F-4416-8A99-EA18C1CA4F25}" type="pres">
      <dgm:prSet presAssocID="{8AC4AD70-7493-464C-8E93-8B75A64A40D0}" presName="Accent" presStyleLbl="bgShp" presStyleIdx="1" presStyleCnt="6"/>
      <dgm:spPr/>
    </dgm:pt>
    <dgm:pt modelId="{C1D986A6-7E88-4210-9931-08C97B4186AC}" type="pres">
      <dgm:prSet presAssocID="{8AC4AD70-7493-464C-8E93-8B75A64A40D0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9696B-532C-4856-B814-5BC5DABCC33A}" type="pres">
      <dgm:prSet presAssocID="{09DFF974-C451-4FE5-BA53-44077B0BD237}" presName="Accent3" presStyleCnt="0"/>
      <dgm:spPr/>
    </dgm:pt>
    <dgm:pt modelId="{71224D28-16ED-41E2-BABB-80E0112D3FD3}" type="pres">
      <dgm:prSet presAssocID="{09DFF974-C451-4FE5-BA53-44077B0BD237}" presName="Accent" presStyleLbl="bgShp" presStyleIdx="2" presStyleCnt="6"/>
      <dgm:spPr/>
    </dgm:pt>
    <dgm:pt modelId="{8649C806-9E3C-4EB3-9839-629167656B81}" type="pres">
      <dgm:prSet presAssocID="{09DFF974-C451-4FE5-BA53-44077B0BD237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B52FC-C8F9-4C34-A999-DFC227FA61A4}" type="pres">
      <dgm:prSet presAssocID="{EB28101C-7E5C-45DF-9A99-2D78A101E2B9}" presName="Accent4" presStyleCnt="0"/>
      <dgm:spPr/>
    </dgm:pt>
    <dgm:pt modelId="{90F8E819-62D9-4797-8688-9B854BCEFE07}" type="pres">
      <dgm:prSet presAssocID="{EB28101C-7E5C-45DF-9A99-2D78A101E2B9}" presName="Accent" presStyleLbl="bgShp" presStyleIdx="3" presStyleCnt="6"/>
      <dgm:spPr/>
    </dgm:pt>
    <dgm:pt modelId="{D2780B06-99C0-44AB-913D-B4E68D757286}" type="pres">
      <dgm:prSet presAssocID="{EB28101C-7E5C-45DF-9A99-2D78A101E2B9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0956C-D055-450E-B217-249B73468B78}" type="pres">
      <dgm:prSet presAssocID="{1627B7D8-7005-4761-A2E9-9D1D4FD57E0C}" presName="Accent5" presStyleCnt="0"/>
      <dgm:spPr/>
    </dgm:pt>
    <dgm:pt modelId="{8DE879C8-A605-48EB-B1D9-12A464A6DCB2}" type="pres">
      <dgm:prSet presAssocID="{1627B7D8-7005-4761-A2E9-9D1D4FD57E0C}" presName="Accent" presStyleLbl="bgShp" presStyleIdx="4" presStyleCnt="6"/>
      <dgm:spPr/>
    </dgm:pt>
    <dgm:pt modelId="{DDF33B88-981E-4077-9216-99C7D702F6E7}" type="pres">
      <dgm:prSet presAssocID="{1627B7D8-7005-4761-A2E9-9D1D4FD57E0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1FCE1-6983-449B-9639-5892E98E496D}" type="pres">
      <dgm:prSet presAssocID="{A108DBCF-9743-4B90-B3C5-583BD1631FE9}" presName="Accent6" presStyleCnt="0"/>
      <dgm:spPr/>
    </dgm:pt>
    <dgm:pt modelId="{06CFC14B-E11F-4077-888E-572237A99D17}" type="pres">
      <dgm:prSet presAssocID="{A108DBCF-9743-4B90-B3C5-583BD1631FE9}" presName="Accent" presStyleLbl="bgShp" presStyleIdx="5" presStyleCnt="6"/>
      <dgm:spPr/>
    </dgm:pt>
    <dgm:pt modelId="{A2FDB104-DD60-4734-BE36-7A3E7530D215}" type="pres">
      <dgm:prSet presAssocID="{A108DBCF-9743-4B90-B3C5-583BD1631FE9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5AFF81-9F0C-4C69-A893-EAAD0A1318EE}" srcId="{0AC9ADBB-B814-4BEF-BB37-1D6008615EE9}" destId="{8AC4AD70-7493-464C-8E93-8B75A64A40D0}" srcOrd="1" destOrd="0" parTransId="{4C547F47-B290-4DAA-91F0-636DC1E3FE3C}" sibTransId="{F2F994B4-164A-4695-A250-E8083E495C37}"/>
    <dgm:cxn modelId="{6D6F46C5-D0CC-4E3A-8A61-A61A948A1DD0}" type="presOf" srcId="{52C7F920-54E3-418D-8127-DD8167F536CC}" destId="{68FFB213-41FB-4147-B24F-EAADCC726847}" srcOrd="0" destOrd="0" presId="urn:microsoft.com/office/officeart/2011/layout/HexagonRadial"/>
    <dgm:cxn modelId="{5DA66FF6-5838-4C68-AB91-6665C089D821}" srcId="{0AC9ADBB-B814-4BEF-BB37-1D6008615EE9}" destId="{EB28101C-7E5C-45DF-9A99-2D78A101E2B9}" srcOrd="3" destOrd="0" parTransId="{81FCE03A-6A20-47AA-9C57-C4425EF921D0}" sibTransId="{7D062393-0883-4D0E-B6D8-028C2DE060AA}"/>
    <dgm:cxn modelId="{539FCEC6-EBAA-4AD5-B2B9-3C32A9CBFF2B}" type="presOf" srcId="{EB28101C-7E5C-45DF-9A99-2D78A101E2B9}" destId="{D2780B06-99C0-44AB-913D-B4E68D757286}" srcOrd="0" destOrd="0" presId="urn:microsoft.com/office/officeart/2011/layout/HexagonRadial"/>
    <dgm:cxn modelId="{4AE1A843-42B0-4B4C-9EB2-DB84907FA4B4}" type="presOf" srcId="{09DFF974-C451-4FE5-BA53-44077B0BD237}" destId="{8649C806-9E3C-4EB3-9839-629167656B81}" srcOrd="0" destOrd="0" presId="urn:microsoft.com/office/officeart/2011/layout/HexagonRadial"/>
    <dgm:cxn modelId="{35459B3F-476D-4C32-BAE7-5A594F19DF4D}" srcId="{0AC9ADBB-B814-4BEF-BB37-1D6008615EE9}" destId="{1627B7D8-7005-4761-A2E9-9D1D4FD57E0C}" srcOrd="4" destOrd="0" parTransId="{D6435E63-B309-47C4-9672-F8CA8ECE6F85}" sibTransId="{359B27AC-CE75-4D19-AD67-B1E7F25DE9C4}"/>
    <dgm:cxn modelId="{9160C8C7-5D4E-4BC3-9D96-25B184CFB3D8}" srcId="{0AC9ADBB-B814-4BEF-BB37-1D6008615EE9}" destId="{09DFF974-C451-4FE5-BA53-44077B0BD237}" srcOrd="2" destOrd="0" parTransId="{A075C890-3CC7-4524-9BBD-636E2DEA3B48}" sibTransId="{DF664C0B-F6CC-4AFC-B9DD-BA7C4EC0239E}"/>
    <dgm:cxn modelId="{7ED8E60C-D55D-4C64-916E-8F2A6955CD91}" srcId="{0AC9ADBB-B814-4BEF-BB37-1D6008615EE9}" destId="{AEBB35A4-67E4-4BC5-89FD-14B95A077D2C}" srcOrd="0" destOrd="0" parTransId="{8C794BD1-D008-491E-978A-929D57FF2F28}" sibTransId="{C2F27D67-6CDB-42F0-99E2-67398BE44574}"/>
    <dgm:cxn modelId="{E80F1531-C2E7-4C08-9AE5-8574191A4C33}" srcId="{52C7F920-54E3-418D-8127-DD8167F536CC}" destId="{0AC9ADBB-B814-4BEF-BB37-1D6008615EE9}" srcOrd="0" destOrd="0" parTransId="{1050E277-818A-49ED-BF4C-8AFDFAB019DB}" sibTransId="{3917A19B-D637-4379-B945-ED70E7C95442}"/>
    <dgm:cxn modelId="{40EB18BB-1686-4A48-B8C8-C523ED2511C4}" type="presOf" srcId="{8AC4AD70-7493-464C-8E93-8B75A64A40D0}" destId="{C1D986A6-7E88-4210-9931-08C97B4186AC}" srcOrd="0" destOrd="0" presId="urn:microsoft.com/office/officeart/2011/layout/HexagonRadial"/>
    <dgm:cxn modelId="{7E8B873D-E2D8-4E2D-95C9-C60B0F2E1135}" type="presOf" srcId="{1627B7D8-7005-4761-A2E9-9D1D4FD57E0C}" destId="{DDF33B88-981E-4077-9216-99C7D702F6E7}" srcOrd="0" destOrd="0" presId="urn:microsoft.com/office/officeart/2011/layout/HexagonRadial"/>
    <dgm:cxn modelId="{09D9CD29-B0F7-4BCB-AD2A-976B95CB9C26}" type="presOf" srcId="{AEBB35A4-67E4-4BC5-89FD-14B95A077D2C}" destId="{1765FDAA-8FA4-4073-902B-10C7F6964412}" srcOrd="0" destOrd="0" presId="urn:microsoft.com/office/officeart/2011/layout/HexagonRadial"/>
    <dgm:cxn modelId="{ED712C28-C490-4FC4-9DF2-B41BF2B82E38}" srcId="{0AC9ADBB-B814-4BEF-BB37-1D6008615EE9}" destId="{A108DBCF-9743-4B90-B3C5-583BD1631FE9}" srcOrd="5" destOrd="0" parTransId="{AE17E1DB-6D57-476C-883B-C5EBFCC3FCAA}" sibTransId="{EF8E10E5-295C-4FB0-A82F-5D7B44103D89}"/>
    <dgm:cxn modelId="{54A11891-4C2B-4E89-A350-05F3EC4DDDC0}" type="presOf" srcId="{A108DBCF-9743-4B90-B3C5-583BD1631FE9}" destId="{A2FDB104-DD60-4734-BE36-7A3E7530D215}" srcOrd="0" destOrd="0" presId="urn:microsoft.com/office/officeart/2011/layout/HexagonRadial"/>
    <dgm:cxn modelId="{D0FD8F4B-478C-47EF-A9D0-62B30E0EF5D2}" type="presOf" srcId="{0AC9ADBB-B814-4BEF-BB37-1D6008615EE9}" destId="{252513BC-0D8F-4244-B4C5-5CCB1C62BC7A}" srcOrd="0" destOrd="0" presId="urn:microsoft.com/office/officeart/2011/layout/HexagonRadial"/>
    <dgm:cxn modelId="{6975C0F3-76FB-4881-8E49-9310AEF69029}" type="presParOf" srcId="{68FFB213-41FB-4147-B24F-EAADCC726847}" destId="{252513BC-0D8F-4244-B4C5-5CCB1C62BC7A}" srcOrd="0" destOrd="0" presId="urn:microsoft.com/office/officeart/2011/layout/HexagonRadial"/>
    <dgm:cxn modelId="{38057BF1-43D6-449C-BA19-C4B6CC1BDFD8}" type="presParOf" srcId="{68FFB213-41FB-4147-B24F-EAADCC726847}" destId="{C1F9AC81-1808-4A0F-B6A4-0A8763241AA2}" srcOrd="1" destOrd="0" presId="urn:microsoft.com/office/officeart/2011/layout/HexagonRadial"/>
    <dgm:cxn modelId="{A2D1870D-6E4B-4E36-BBD9-A61CE8488E8D}" type="presParOf" srcId="{C1F9AC81-1808-4A0F-B6A4-0A8763241AA2}" destId="{F1D747CB-FAEC-4A71-8D7F-325EEA166ABC}" srcOrd="0" destOrd="0" presId="urn:microsoft.com/office/officeart/2011/layout/HexagonRadial"/>
    <dgm:cxn modelId="{C8C96E10-53EC-476A-9033-E3655D98586B}" type="presParOf" srcId="{68FFB213-41FB-4147-B24F-EAADCC726847}" destId="{1765FDAA-8FA4-4073-902B-10C7F6964412}" srcOrd="2" destOrd="0" presId="urn:microsoft.com/office/officeart/2011/layout/HexagonRadial"/>
    <dgm:cxn modelId="{0E2E2DAF-2262-40F8-8827-BF6456AB0EB2}" type="presParOf" srcId="{68FFB213-41FB-4147-B24F-EAADCC726847}" destId="{DFFC3BA6-1A05-4D28-AF19-00967AAA16E0}" srcOrd="3" destOrd="0" presId="urn:microsoft.com/office/officeart/2011/layout/HexagonRadial"/>
    <dgm:cxn modelId="{EEB1C9C3-31A3-4CD3-866B-2E114E1F93A9}" type="presParOf" srcId="{DFFC3BA6-1A05-4D28-AF19-00967AAA16E0}" destId="{DFE4500E-116F-4416-8A99-EA18C1CA4F25}" srcOrd="0" destOrd="0" presId="urn:microsoft.com/office/officeart/2011/layout/HexagonRadial"/>
    <dgm:cxn modelId="{AE9B6B96-C692-44DF-A09D-D18FA9B6C4AB}" type="presParOf" srcId="{68FFB213-41FB-4147-B24F-EAADCC726847}" destId="{C1D986A6-7E88-4210-9931-08C97B4186AC}" srcOrd="4" destOrd="0" presId="urn:microsoft.com/office/officeart/2011/layout/HexagonRadial"/>
    <dgm:cxn modelId="{400CEA01-EB30-42B8-9865-082B90E3600B}" type="presParOf" srcId="{68FFB213-41FB-4147-B24F-EAADCC726847}" destId="{F879696B-532C-4856-B814-5BC5DABCC33A}" srcOrd="5" destOrd="0" presId="urn:microsoft.com/office/officeart/2011/layout/HexagonRadial"/>
    <dgm:cxn modelId="{4DF1A0FD-6CD7-48DC-8F0A-2B155A770198}" type="presParOf" srcId="{F879696B-532C-4856-B814-5BC5DABCC33A}" destId="{71224D28-16ED-41E2-BABB-80E0112D3FD3}" srcOrd="0" destOrd="0" presId="urn:microsoft.com/office/officeart/2011/layout/HexagonRadial"/>
    <dgm:cxn modelId="{12802BD6-D6B3-4D76-B5E6-8B153048DAFD}" type="presParOf" srcId="{68FFB213-41FB-4147-B24F-EAADCC726847}" destId="{8649C806-9E3C-4EB3-9839-629167656B81}" srcOrd="6" destOrd="0" presId="urn:microsoft.com/office/officeart/2011/layout/HexagonRadial"/>
    <dgm:cxn modelId="{2915C740-7027-4030-9797-16D0C72496FD}" type="presParOf" srcId="{68FFB213-41FB-4147-B24F-EAADCC726847}" destId="{DD4B52FC-C8F9-4C34-A999-DFC227FA61A4}" srcOrd="7" destOrd="0" presId="urn:microsoft.com/office/officeart/2011/layout/HexagonRadial"/>
    <dgm:cxn modelId="{7D181467-E8F4-4A61-84F9-CFFA1C830D90}" type="presParOf" srcId="{DD4B52FC-C8F9-4C34-A999-DFC227FA61A4}" destId="{90F8E819-62D9-4797-8688-9B854BCEFE07}" srcOrd="0" destOrd="0" presId="urn:microsoft.com/office/officeart/2011/layout/HexagonRadial"/>
    <dgm:cxn modelId="{0C4C8D57-46FB-48CF-BB3C-50EC209F880D}" type="presParOf" srcId="{68FFB213-41FB-4147-B24F-EAADCC726847}" destId="{D2780B06-99C0-44AB-913D-B4E68D757286}" srcOrd="8" destOrd="0" presId="urn:microsoft.com/office/officeart/2011/layout/HexagonRadial"/>
    <dgm:cxn modelId="{4F0D3E88-D0FF-4DAB-916E-D9CFF187D03F}" type="presParOf" srcId="{68FFB213-41FB-4147-B24F-EAADCC726847}" destId="{6030956C-D055-450E-B217-249B73468B78}" srcOrd="9" destOrd="0" presId="urn:microsoft.com/office/officeart/2011/layout/HexagonRadial"/>
    <dgm:cxn modelId="{6468E046-729A-4FA0-BE84-464A65589233}" type="presParOf" srcId="{6030956C-D055-450E-B217-249B73468B78}" destId="{8DE879C8-A605-48EB-B1D9-12A464A6DCB2}" srcOrd="0" destOrd="0" presId="urn:microsoft.com/office/officeart/2011/layout/HexagonRadial"/>
    <dgm:cxn modelId="{AA55CB47-BBEE-4EB5-9B9D-C4EFC5F07855}" type="presParOf" srcId="{68FFB213-41FB-4147-B24F-EAADCC726847}" destId="{DDF33B88-981E-4077-9216-99C7D702F6E7}" srcOrd="10" destOrd="0" presId="urn:microsoft.com/office/officeart/2011/layout/HexagonRadial"/>
    <dgm:cxn modelId="{D17F4A9B-775D-40DF-96E0-C50175885228}" type="presParOf" srcId="{68FFB213-41FB-4147-B24F-EAADCC726847}" destId="{8CC1FCE1-6983-449B-9639-5892E98E496D}" srcOrd="11" destOrd="0" presId="urn:microsoft.com/office/officeart/2011/layout/HexagonRadial"/>
    <dgm:cxn modelId="{AE6554AF-8467-4563-9675-425CB602F0D9}" type="presParOf" srcId="{8CC1FCE1-6983-449B-9639-5892E98E496D}" destId="{06CFC14B-E11F-4077-888E-572237A99D17}" srcOrd="0" destOrd="0" presId="urn:microsoft.com/office/officeart/2011/layout/HexagonRadial"/>
    <dgm:cxn modelId="{3B4EC7A0-2EE7-4A7D-8A30-9BB561E2EA32}" type="presParOf" srcId="{68FFB213-41FB-4147-B24F-EAADCC726847}" destId="{A2FDB104-DD60-4734-BE36-7A3E7530D215}" srcOrd="12" destOrd="0" presId="urn:microsoft.com/office/officeart/2011/layout/HexagonRadial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C7F920-54E3-418D-8127-DD8167F536CC}" type="doc">
      <dgm:prSet loTypeId="urn:microsoft.com/office/officeart/2011/layout/HexagonRadial" loCatId="cycle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0AC9ADBB-B814-4BEF-BB37-1D6008615EE9}">
      <dgm:prSet phldrT="[Текст]" custT="1"/>
      <dgm:spPr/>
      <dgm:t>
        <a:bodyPr/>
        <a:lstStyle/>
        <a:p>
          <a:r>
            <a:rPr lang="ru-RU" sz="2400" dirty="0" smtClean="0"/>
            <a:t>Городская карта</a:t>
          </a:r>
          <a:endParaRPr lang="ru-RU" sz="2400" dirty="0"/>
        </a:p>
      </dgm:t>
    </dgm:pt>
    <dgm:pt modelId="{1050E277-818A-49ED-BF4C-8AFDFAB019DB}" type="parTrans" cxnId="{E80F1531-C2E7-4C08-9AE5-8574191A4C33}">
      <dgm:prSet/>
      <dgm:spPr/>
      <dgm:t>
        <a:bodyPr/>
        <a:lstStyle/>
        <a:p>
          <a:endParaRPr lang="ru-RU"/>
        </a:p>
      </dgm:t>
    </dgm:pt>
    <dgm:pt modelId="{3917A19B-D637-4379-B945-ED70E7C95442}" type="sibTrans" cxnId="{E80F1531-C2E7-4C08-9AE5-8574191A4C33}">
      <dgm:prSet/>
      <dgm:spPr/>
      <dgm:t>
        <a:bodyPr/>
        <a:lstStyle/>
        <a:p>
          <a:endParaRPr lang="ru-RU"/>
        </a:p>
      </dgm:t>
    </dgm:pt>
    <dgm:pt modelId="{AEBB35A4-67E4-4BC5-89FD-14B95A077D2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1" action="ppaction://hlinksldjump"/>
            </a:rPr>
            <a:t>100</a:t>
          </a:r>
          <a:endParaRPr lang="ru-RU" sz="2600" dirty="0"/>
        </a:p>
      </dgm:t>
      <dgm:extLst/>
    </dgm:pt>
    <dgm:pt modelId="{8C794BD1-D008-491E-978A-929D57FF2F28}" type="parTrans" cxnId="{7ED8E60C-D55D-4C64-916E-8F2A6955CD91}">
      <dgm:prSet/>
      <dgm:spPr/>
      <dgm:t>
        <a:bodyPr/>
        <a:lstStyle/>
        <a:p>
          <a:endParaRPr lang="ru-RU"/>
        </a:p>
      </dgm:t>
    </dgm:pt>
    <dgm:pt modelId="{C2F27D67-6CDB-42F0-99E2-67398BE44574}" type="sibTrans" cxnId="{7ED8E60C-D55D-4C64-916E-8F2A6955CD91}">
      <dgm:prSet/>
      <dgm:spPr/>
      <dgm:t>
        <a:bodyPr/>
        <a:lstStyle/>
        <a:p>
          <a:endParaRPr lang="ru-RU"/>
        </a:p>
      </dgm:t>
    </dgm:pt>
    <dgm:pt modelId="{8AC4AD70-7493-464C-8E93-8B75A64A40D0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2" action="ppaction://hlinksldjump"/>
            </a:rPr>
            <a:t>200</a:t>
          </a:r>
          <a:endParaRPr lang="ru-RU" sz="2600" dirty="0"/>
        </a:p>
      </dgm:t>
      <dgm:extLst/>
    </dgm:pt>
    <dgm:pt modelId="{4C547F47-B290-4DAA-91F0-636DC1E3FE3C}" type="parTrans" cxnId="{555AFF81-9F0C-4C69-A893-EAAD0A1318EE}">
      <dgm:prSet/>
      <dgm:spPr/>
      <dgm:t>
        <a:bodyPr/>
        <a:lstStyle/>
        <a:p>
          <a:endParaRPr lang="ru-RU"/>
        </a:p>
      </dgm:t>
    </dgm:pt>
    <dgm:pt modelId="{F2F994B4-164A-4695-A250-E8083E495C37}" type="sibTrans" cxnId="{555AFF81-9F0C-4C69-A893-EAAD0A1318EE}">
      <dgm:prSet/>
      <dgm:spPr/>
      <dgm:t>
        <a:bodyPr/>
        <a:lstStyle/>
        <a:p>
          <a:endParaRPr lang="ru-RU"/>
        </a:p>
      </dgm:t>
    </dgm:pt>
    <dgm:pt modelId="{09DFF974-C451-4FE5-BA53-44077B0BD237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3" action="ppaction://hlinksldjump"/>
            </a:rPr>
            <a:t>300</a:t>
          </a:r>
          <a:endParaRPr lang="ru-RU" sz="2600" dirty="0"/>
        </a:p>
      </dgm:t>
      <dgm:extLst/>
    </dgm:pt>
    <dgm:pt modelId="{A075C890-3CC7-4524-9BBD-636E2DEA3B48}" type="parTrans" cxnId="{9160C8C7-5D4E-4BC3-9D96-25B184CFB3D8}">
      <dgm:prSet/>
      <dgm:spPr/>
      <dgm:t>
        <a:bodyPr/>
        <a:lstStyle/>
        <a:p>
          <a:endParaRPr lang="ru-RU"/>
        </a:p>
      </dgm:t>
    </dgm:pt>
    <dgm:pt modelId="{DF664C0B-F6CC-4AFC-B9DD-BA7C4EC0239E}" type="sibTrans" cxnId="{9160C8C7-5D4E-4BC3-9D96-25B184CFB3D8}">
      <dgm:prSet/>
      <dgm:spPr/>
      <dgm:t>
        <a:bodyPr/>
        <a:lstStyle/>
        <a:p>
          <a:endParaRPr lang="ru-RU"/>
        </a:p>
      </dgm:t>
    </dgm:pt>
    <dgm:pt modelId="{EB28101C-7E5C-45DF-9A99-2D78A101E2B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4" action="ppaction://hlinksldjump"/>
            </a:rPr>
            <a:t>400</a:t>
          </a:r>
          <a:endParaRPr lang="ru-RU" sz="2600" dirty="0"/>
        </a:p>
      </dgm:t>
      <dgm:extLst/>
    </dgm:pt>
    <dgm:pt modelId="{81FCE03A-6A20-47AA-9C57-C4425EF921D0}" type="parTrans" cxnId="{5DA66FF6-5838-4C68-AB91-6665C089D821}">
      <dgm:prSet/>
      <dgm:spPr/>
      <dgm:t>
        <a:bodyPr/>
        <a:lstStyle/>
        <a:p>
          <a:endParaRPr lang="ru-RU"/>
        </a:p>
      </dgm:t>
    </dgm:pt>
    <dgm:pt modelId="{7D062393-0883-4D0E-B6D8-028C2DE060AA}" type="sibTrans" cxnId="{5DA66FF6-5838-4C68-AB91-6665C089D821}">
      <dgm:prSet/>
      <dgm:spPr/>
      <dgm:t>
        <a:bodyPr/>
        <a:lstStyle/>
        <a:p>
          <a:endParaRPr lang="ru-RU"/>
        </a:p>
      </dgm:t>
    </dgm:pt>
    <dgm:pt modelId="{1627B7D8-7005-4761-A2E9-9D1D4FD57E0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5" action="ppaction://hlinksldjump"/>
            </a:rPr>
            <a:t>500</a:t>
          </a:r>
          <a:endParaRPr lang="ru-RU" sz="2600" dirty="0"/>
        </a:p>
      </dgm:t>
      <dgm:extLst/>
    </dgm:pt>
    <dgm:pt modelId="{D6435E63-B309-47C4-9672-F8CA8ECE6F85}" type="parTrans" cxnId="{35459B3F-476D-4C32-BAE7-5A594F19DF4D}">
      <dgm:prSet/>
      <dgm:spPr/>
      <dgm:t>
        <a:bodyPr/>
        <a:lstStyle/>
        <a:p>
          <a:endParaRPr lang="ru-RU"/>
        </a:p>
      </dgm:t>
    </dgm:pt>
    <dgm:pt modelId="{359B27AC-CE75-4D19-AD67-B1E7F25DE9C4}" type="sibTrans" cxnId="{35459B3F-476D-4C32-BAE7-5A594F19DF4D}">
      <dgm:prSet/>
      <dgm:spPr/>
      <dgm:t>
        <a:bodyPr/>
        <a:lstStyle/>
        <a:p>
          <a:endParaRPr lang="ru-RU"/>
        </a:p>
      </dgm:t>
    </dgm:pt>
    <dgm:pt modelId="{A108DBCF-9743-4B90-B3C5-583BD1631FE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6" action="ppaction://hlinksldjump"/>
            </a:rPr>
            <a:t>600</a:t>
          </a:r>
          <a:endParaRPr lang="ru-RU" sz="2600" dirty="0"/>
        </a:p>
      </dgm:t>
      <dgm:extLst/>
    </dgm:pt>
    <dgm:pt modelId="{AE17E1DB-6D57-476C-883B-C5EBFCC3FCAA}" type="parTrans" cxnId="{ED712C28-C490-4FC4-9DF2-B41BF2B82E38}">
      <dgm:prSet/>
      <dgm:spPr/>
      <dgm:t>
        <a:bodyPr/>
        <a:lstStyle/>
        <a:p>
          <a:endParaRPr lang="ru-RU"/>
        </a:p>
      </dgm:t>
    </dgm:pt>
    <dgm:pt modelId="{EF8E10E5-295C-4FB0-A82F-5D7B44103D89}" type="sibTrans" cxnId="{ED712C28-C490-4FC4-9DF2-B41BF2B82E38}">
      <dgm:prSet/>
      <dgm:spPr/>
      <dgm:t>
        <a:bodyPr/>
        <a:lstStyle/>
        <a:p>
          <a:endParaRPr lang="ru-RU"/>
        </a:p>
      </dgm:t>
    </dgm:pt>
    <dgm:pt modelId="{68FFB213-41FB-4147-B24F-EAADCC726847}" type="pres">
      <dgm:prSet presAssocID="{52C7F920-54E3-418D-8127-DD8167F536C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2513BC-0D8F-4244-B4C5-5CCB1C62BC7A}" type="pres">
      <dgm:prSet presAssocID="{0AC9ADBB-B814-4BEF-BB37-1D6008615EE9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C1F9AC81-1808-4A0F-B6A4-0A8763241AA2}" type="pres">
      <dgm:prSet presAssocID="{AEBB35A4-67E4-4BC5-89FD-14B95A077D2C}" presName="Accent1" presStyleCnt="0"/>
      <dgm:spPr/>
    </dgm:pt>
    <dgm:pt modelId="{F1D747CB-FAEC-4A71-8D7F-325EEA166ABC}" type="pres">
      <dgm:prSet presAssocID="{AEBB35A4-67E4-4BC5-89FD-14B95A077D2C}" presName="Accent" presStyleLbl="bgShp" presStyleIdx="0" presStyleCnt="6"/>
      <dgm:spPr/>
    </dgm:pt>
    <dgm:pt modelId="{1765FDAA-8FA4-4073-902B-10C7F6964412}" type="pres">
      <dgm:prSet presAssocID="{AEBB35A4-67E4-4BC5-89FD-14B95A077D2C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C3BA6-1A05-4D28-AF19-00967AAA16E0}" type="pres">
      <dgm:prSet presAssocID="{8AC4AD70-7493-464C-8E93-8B75A64A40D0}" presName="Accent2" presStyleCnt="0"/>
      <dgm:spPr/>
    </dgm:pt>
    <dgm:pt modelId="{DFE4500E-116F-4416-8A99-EA18C1CA4F25}" type="pres">
      <dgm:prSet presAssocID="{8AC4AD70-7493-464C-8E93-8B75A64A40D0}" presName="Accent" presStyleLbl="bgShp" presStyleIdx="1" presStyleCnt="6"/>
      <dgm:spPr/>
    </dgm:pt>
    <dgm:pt modelId="{C1D986A6-7E88-4210-9931-08C97B4186AC}" type="pres">
      <dgm:prSet presAssocID="{8AC4AD70-7493-464C-8E93-8B75A64A40D0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9696B-532C-4856-B814-5BC5DABCC33A}" type="pres">
      <dgm:prSet presAssocID="{09DFF974-C451-4FE5-BA53-44077B0BD237}" presName="Accent3" presStyleCnt="0"/>
      <dgm:spPr/>
    </dgm:pt>
    <dgm:pt modelId="{71224D28-16ED-41E2-BABB-80E0112D3FD3}" type="pres">
      <dgm:prSet presAssocID="{09DFF974-C451-4FE5-BA53-44077B0BD237}" presName="Accent" presStyleLbl="bgShp" presStyleIdx="2" presStyleCnt="6"/>
      <dgm:spPr/>
    </dgm:pt>
    <dgm:pt modelId="{8649C806-9E3C-4EB3-9839-629167656B81}" type="pres">
      <dgm:prSet presAssocID="{09DFF974-C451-4FE5-BA53-44077B0BD237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B52FC-C8F9-4C34-A999-DFC227FA61A4}" type="pres">
      <dgm:prSet presAssocID="{EB28101C-7E5C-45DF-9A99-2D78A101E2B9}" presName="Accent4" presStyleCnt="0"/>
      <dgm:spPr/>
    </dgm:pt>
    <dgm:pt modelId="{90F8E819-62D9-4797-8688-9B854BCEFE07}" type="pres">
      <dgm:prSet presAssocID="{EB28101C-7E5C-45DF-9A99-2D78A101E2B9}" presName="Accent" presStyleLbl="bgShp" presStyleIdx="3" presStyleCnt="6"/>
      <dgm:spPr/>
    </dgm:pt>
    <dgm:pt modelId="{D2780B06-99C0-44AB-913D-B4E68D757286}" type="pres">
      <dgm:prSet presAssocID="{EB28101C-7E5C-45DF-9A99-2D78A101E2B9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0956C-D055-450E-B217-249B73468B78}" type="pres">
      <dgm:prSet presAssocID="{1627B7D8-7005-4761-A2E9-9D1D4FD57E0C}" presName="Accent5" presStyleCnt="0"/>
      <dgm:spPr/>
    </dgm:pt>
    <dgm:pt modelId="{8DE879C8-A605-48EB-B1D9-12A464A6DCB2}" type="pres">
      <dgm:prSet presAssocID="{1627B7D8-7005-4761-A2E9-9D1D4FD57E0C}" presName="Accent" presStyleLbl="bgShp" presStyleIdx="4" presStyleCnt="6"/>
      <dgm:spPr/>
    </dgm:pt>
    <dgm:pt modelId="{DDF33B88-981E-4077-9216-99C7D702F6E7}" type="pres">
      <dgm:prSet presAssocID="{1627B7D8-7005-4761-A2E9-9D1D4FD57E0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1FCE1-6983-449B-9639-5892E98E496D}" type="pres">
      <dgm:prSet presAssocID="{A108DBCF-9743-4B90-B3C5-583BD1631FE9}" presName="Accent6" presStyleCnt="0"/>
      <dgm:spPr/>
    </dgm:pt>
    <dgm:pt modelId="{06CFC14B-E11F-4077-888E-572237A99D17}" type="pres">
      <dgm:prSet presAssocID="{A108DBCF-9743-4B90-B3C5-583BD1631FE9}" presName="Accent" presStyleLbl="bgShp" presStyleIdx="5" presStyleCnt="6"/>
      <dgm:spPr/>
    </dgm:pt>
    <dgm:pt modelId="{A2FDB104-DD60-4734-BE36-7A3E7530D215}" type="pres">
      <dgm:prSet presAssocID="{A108DBCF-9743-4B90-B3C5-583BD1631FE9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C34F76-9F61-4B79-9819-6C1868B73043}" type="presOf" srcId="{8AC4AD70-7493-464C-8E93-8B75A64A40D0}" destId="{C1D986A6-7E88-4210-9931-08C97B4186AC}" srcOrd="0" destOrd="0" presId="urn:microsoft.com/office/officeart/2011/layout/HexagonRadial"/>
    <dgm:cxn modelId="{555AFF81-9F0C-4C69-A893-EAAD0A1318EE}" srcId="{0AC9ADBB-B814-4BEF-BB37-1D6008615EE9}" destId="{8AC4AD70-7493-464C-8E93-8B75A64A40D0}" srcOrd="1" destOrd="0" parTransId="{4C547F47-B290-4DAA-91F0-636DC1E3FE3C}" sibTransId="{F2F994B4-164A-4695-A250-E8083E495C37}"/>
    <dgm:cxn modelId="{165428C6-E30E-447A-8632-36016EF4E570}" type="presOf" srcId="{EB28101C-7E5C-45DF-9A99-2D78A101E2B9}" destId="{D2780B06-99C0-44AB-913D-B4E68D757286}" srcOrd="0" destOrd="0" presId="urn:microsoft.com/office/officeart/2011/layout/HexagonRadial"/>
    <dgm:cxn modelId="{5DA66FF6-5838-4C68-AB91-6665C089D821}" srcId="{0AC9ADBB-B814-4BEF-BB37-1D6008615EE9}" destId="{EB28101C-7E5C-45DF-9A99-2D78A101E2B9}" srcOrd="3" destOrd="0" parTransId="{81FCE03A-6A20-47AA-9C57-C4425EF921D0}" sibTransId="{7D062393-0883-4D0E-B6D8-028C2DE060AA}"/>
    <dgm:cxn modelId="{35459B3F-476D-4C32-BAE7-5A594F19DF4D}" srcId="{0AC9ADBB-B814-4BEF-BB37-1D6008615EE9}" destId="{1627B7D8-7005-4761-A2E9-9D1D4FD57E0C}" srcOrd="4" destOrd="0" parTransId="{D6435E63-B309-47C4-9672-F8CA8ECE6F85}" sibTransId="{359B27AC-CE75-4D19-AD67-B1E7F25DE9C4}"/>
    <dgm:cxn modelId="{B37059BC-F070-482E-A1F9-EE8F01E3A329}" type="presOf" srcId="{A108DBCF-9743-4B90-B3C5-583BD1631FE9}" destId="{A2FDB104-DD60-4734-BE36-7A3E7530D215}" srcOrd="0" destOrd="0" presId="urn:microsoft.com/office/officeart/2011/layout/HexagonRadial"/>
    <dgm:cxn modelId="{9160C8C7-5D4E-4BC3-9D96-25B184CFB3D8}" srcId="{0AC9ADBB-B814-4BEF-BB37-1D6008615EE9}" destId="{09DFF974-C451-4FE5-BA53-44077B0BD237}" srcOrd="2" destOrd="0" parTransId="{A075C890-3CC7-4524-9BBD-636E2DEA3B48}" sibTransId="{DF664C0B-F6CC-4AFC-B9DD-BA7C4EC0239E}"/>
    <dgm:cxn modelId="{7ED8E60C-D55D-4C64-916E-8F2A6955CD91}" srcId="{0AC9ADBB-B814-4BEF-BB37-1D6008615EE9}" destId="{AEBB35A4-67E4-4BC5-89FD-14B95A077D2C}" srcOrd="0" destOrd="0" parTransId="{8C794BD1-D008-491E-978A-929D57FF2F28}" sibTransId="{C2F27D67-6CDB-42F0-99E2-67398BE44574}"/>
    <dgm:cxn modelId="{E80F1531-C2E7-4C08-9AE5-8574191A4C33}" srcId="{52C7F920-54E3-418D-8127-DD8167F536CC}" destId="{0AC9ADBB-B814-4BEF-BB37-1D6008615EE9}" srcOrd="0" destOrd="0" parTransId="{1050E277-818A-49ED-BF4C-8AFDFAB019DB}" sibTransId="{3917A19B-D637-4379-B945-ED70E7C95442}"/>
    <dgm:cxn modelId="{63ECBEA7-831F-4FDD-94DD-973E32916DD5}" type="presOf" srcId="{1627B7D8-7005-4761-A2E9-9D1D4FD57E0C}" destId="{DDF33B88-981E-4077-9216-99C7D702F6E7}" srcOrd="0" destOrd="0" presId="urn:microsoft.com/office/officeart/2011/layout/HexagonRadial"/>
    <dgm:cxn modelId="{AB3F0E9F-A512-4860-9B51-186B7D80B5A9}" type="presOf" srcId="{AEBB35A4-67E4-4BC5-89FD-14B95A077D2C}" destId="{1765FDAA-8FA4-4073-902B-10C7F6964412}" srcOrd="0" destOrd="0" presId="urn:microsoft.com/office/officeart/2011/layout/HexagonRadial"/>
    <dgm:cxn modelId="{ED712C28-C490-4FC4-9DF2-B41BF2B82E38}" srcId="{0AC9ADBB-B814-4BEF-BB37-1D6008615EE9}" destId="{A108DBCF-9743-4B90-B3C5-583BD1631FE9}" srcOrd="5" destOrd="0" parTransId="{AE17E1DB-6D57-476C-883B-C5EBFCC3FCAA}" sibTransId="{EF8E10E5-295C-4FB0-A82F-5D7B44103D89}"/>
    <dgm:cxn modelId="{2D42F68A-5948-4EC2-956B-57DCF9E69674}" type="presOf" srcId="{52C7F920-54E3-418D-8127-DD8167F536CC}" destId="{68FFB213-41FB-4147-B24F-EAADCC726847}" srcOrd="0" destOrd="0" presId="urn:microsoft.com/office/officeart/2011/layout/HexagonRadial"/>
    <dgm:cxn modelId="{F3AA8B18-B04D-42FC-A9EB-49C39BF6A53B}" type="presOf" srcId="{09DFF974-C451-4FE5-BA53-44077B0BD237}" destId="{8649C806-9E3C-4EB3-9839-629167656B81}" srcOrd="0" destOrd="0" presId="urn:microsoft.com/office/officeart/2011/layout/HexagonRadial"/>
    <dgm:cxn modelId="{669C9938-8904-4F87-9C3D-ACAA915C64C6}" type="presOf" srcId="{0AC9ADBB-B814-4BEF-BB37-1D6008615EE9}" destId="{252513BC-0D8F-4244-B4C5-5CCB1C62BC7A}" srcOrd="0" destOrd="0" presId="urn:microsoft.com/office/officeart/2011/layout/HexagonRadial"/>
    <dgm:cxn modelId="{2DD2FE28-7348-46E7-8F9B-665C0A9E5DFE}" type="presParOf" srcId="{68FFB213-41FB-4147-B24F-EAADCC726847}" destId="{252513BC-0D8F-4244-B4C5-5CCB1C62BC7A}" srcOrd="0" destOrd="0" presId="urn:microsoft.com/office/officeart/2011/layout/HexagonRadial"/>
    <dgm:cxn modelId="{9EAC7F01-390D-4BBD-BCD7-21AD36CE479A}" type="presParOf" srcId="{68FFB213-41FB-4147-B24F-EAADCC726847}" destId="{C1F9AC81-1808-4A0F-B6A4-0A8763241AA2}" srcOrd="1" destOrd="0" presId="urn:microsoft.com/office/officeart/2011/layout/HexagonRadial"/>
    <dgm:cxn modelId="{95093664-02F0-48A1-B4BD-344F907432D5}" type="presParOf" srcId="{C1F9AC81-1808-4A0F-B6A4-0A8763241AA2}" destId="{F1D747CB-FAEC-4A71-8D7F-325EEA166ABC}" srcOrd="0" destOrd="0" presId="urn:microsoft.com/office/officeart/2011/layout/HexagonRadial"/>
    <dgm:cxn modelId="{0E006815-2FA8-45D2-8AA9-AA776B01D705}" type="presParOf" srcId="{68FFB213-41FB-4147-B24F-EAADCC726847}" destId="{1765FDAA-8FA4-4073-902B-10C7F6964412}" srcOrd="2" destOrd="0" presId="urn:microsoft.com/office/officeart/2011/layout/HexagonRadial"/>
    <dgm:cxn modelId="{12674348-33F8-4663-9582-3EC3B15330BE}" type="presParOf" srcId="{68FFB213-41FB-4147-B24F-EAADCC726847}" destId="{DFFC3BA6-1A05-4D28-AF19-00967AAA16E0}" srcOrd="3" destOrd="0" presId="urn:microsoft.com/office/officeart/2011/layout/HexagonRadial"/>
    <dgm:cxn modelId="{E0A70EB3-3687-4617-A4B7-78437CB0E907}" type="presParOf" srcId="{DFFC3BA6-1A05-4D28-AF19-00967AAA16E0}" destId="{DFE4500E-116F-4416-8A99-EA18C1CA4F25}" srcOrd="0" destOrd="0" presId="urn:microsoft.com/office/officeart/2011/layout/HexagonRadial"/>
    <dgm:cxn modelId="{503F61DD-C973-4EA5-A7A5-70400ED4FB8F}" type="presParOf" srcId="{68FFB213-41FB-4147-B24F-EAADCC726847}" destId="{C1D986A6-7E88-4210-9931-08C97B4186AC}" srcOrd="4" destOrd="0" presId="urn:microsoft.com/office/officeart/2011/layout/HexagonRadial"/>
    <dgm:cxn modelId="{6A5305E0-C02E-45C7-B283-E7A5F24414B1}" type="presParOf" srcId="{68FFB213-41FB-4147-B24F-EAADCC726847}" destId="{F879696B-532C-4856-B814-5BC5DABCC33A}" srcOrd="5" destOrd="0" presId="urn:microsoft.com/office/officeart/2011/layout/HexagonRadial"/>
    <dgm:cxn modelId="{C7F623CB-F256-49AC-81F7-8989BD5C1420}" type="presParOf" srcId="{F879696B-532C-4856-B814-5BC5DABCC33A}" destId="{71224D28-16ED-41E2-BABB-80E0112D3FD3}" srcOrd="0" destOrd="0" presId="urn:microsoft.com/office/officeart/2011/layout/HexagonRadial"/>
    <dgm:cxn modelId="{CE06FD84-17DD-459D-8ABA-478398727C61}" type="presParOf" srcId="{68FFB213-41FB-4147-B24F-EAADCC726847}" destId="{8649C806-9E3C-4EB3-9839-629167656B81}" srcOrd="6" destOrd="0" presId="urn:microsoft.com/office/officeart/2011/layout/HexagonRadial"/>
    <dgm:cxn modelId="{E696D2D1-3418-4F50-B14B-BF8E595B79ED}" type="presParOf" srcId="{68FFB213-41FB-4147-B24F-EAADCC726847}" destId="{DD4B52FC-C8F9-4C34-A999-DFC227FA61A4}" srcOrd="7" destOrd="0" presId="urn:microsoft.com/office/officeart/2011/layout/HexagonRadial"/>
    <dgm:cxn modelId="{C361FDE3-FAD8-49B5-837A-A65B506CBEF6}" type="presParOf" srcId="{DD4B52FC-C8F9-4C34-A999-DFC227FA61A4}" destId="{90F8E819-62D9-4797-8688-9B854BCEFE07}" srcOrd="0" destOrd="0" presId="urn:microsoft.com/office/officeart/2011/layout/HexagonRadial"/>
    <dgm:cxn modelId="{23DE4FE2-2D94-42D8-BB65-AA9C0A408805}" type="presParOf" srcId="{68FFB213-41FB-4147-B24F-EAADCC726847}" destId="{D2780B06-99C0-44AB-913D-B4E68D757286}" srcOrd="8" destOrd="0" presId="urn:microsoft.com/office/officeart/2011/layout/HexagonRadial"/>
    <dgm:cxn modelId="{9E69B98B-A569-4839-9C3A-2D105BA57787}" type="presParOf" srcId="{68FFB213-41FB-4147-B24F-EAADCC726847}" destId="{6030956C-D055-450E-B217-249B73468B78}" srcOrd="9" destOrd="0" presId="urn:microsoft.com/office/officeart/2011/layout/HexagonRadial"/>
    <dgm:cxn modelId="{972546D8-A8B6-4EBF-9063-32C7DEB8A586}" type="presParOf" srcId="{6030956C-D055-450E-B217-249B73468B78}" destId="{8DE879C8-A605-48EB-B1D9-12A464A6DCB2}" srcOrd="0" destOrd="0" presId="urn:microsoft.com/office/officeart/2011/layout/HexagonRadial"/>
    <dgm:cxn modelId="{C846871E-DC4B-4A0A-A34D-52E3EFA7098A}" type="presParOf" srcId="{68FFB213-41FB-4147-B24F-EAADCC726847}" destId="{DDF33B88-981E-4077-9216-99C7D702F6E7}" srcOrd="10" destOrd="0" presId="urn:microsoft.com/office/officeart/2011/layout/HexagonRadial"/>
    <dgm:cxn modelId="{77A88E46-083D-4BA5-897D-B028430E225F}" type="presParOf" srcId="{68FFB213-41FB-4147-B24F-EAADCC726847}" destId="{8CC1FCE1-6983-449B-9639-5892E98E496D}" srcOrd="11" destOrd="0" presId="urn:microsoft.com/office/officeart/2011/layout/HexagonRadial"/>
    <dgm:cxn modelId="{16B0FE72-C7CE-46F1-93C4-ADA5110EE5F0}" type="presParOf" srcId="{8CC1FCE1-6983-449B-9639-5892E98E496D}" destId="{06CFC14B-E11F-4077-888E-572237A99D17}" srcOrd="0" destOrd="0" presId="urn:microsoft.com/office/officeart/2011/layout/HexagonRadial"/>
    <dgm:cxn modelId="{2089AFB3-2682-4EAE-A4D3-A6FB31512E4F}" type="presParOf" srcId="{68FFB213-41FB-4147-B24F-EAADCC726847}" destId="{A2FDB104-DD60-4734-BE36-7A3E7530D215}" srcOrd="12" destOrd="0" presId="urn:microsoft.com/office/officeart/2011/layout/HexagonRadial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2C7F920-54E3-418D-8127-DD8167F536CC}" type="doc">
      <dgm:prSet loTypeId="urn:microsoft.com/office/officeart/2011/layout/HexagonRadial" loCatId="cycle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0AC9ADBB-B814-4BEF-BB37-1D6008615EE9}">
      <dgm:prSet phldrT="[Текст]" custT="1"/>
      <dgm:spPr/>
      <dgm:t>
        <a:bodyPr/>
        <a:lstStyle/>
        <a:p>
          <a:r>
            <a:rPr lang="ru-RU" sz="2600" dirty="0" smtClean="0"/>
            <a:t>Улицы и имена</a:t>
          </a:r>
          <a:endParaRPr lang="ru-RU" sz="2600" dirty="0"/>
        </a:p>
      </dgm:t>
    </dgm:pt>
    <dgm:pt modelId="{1050E277-818A-49ED-BF4C-8AFDFAB019DB}" type="parTrans" cxnId="{E80F1531-C2E7-4C08-9AE5-8574191A4C33}">
      <dgm:prSet/>
      <dgm:spPr/>
      <dgm:t>
        <a:bodyPr/>
        <a:lstStyle/>
        <a:p>
          <a:endParaRPr lang="ru-RU"/>
        </a:p>
      </dgm:t>
    </dgm:pt>
    <dgm:pt modelId="{3917A19B-D637-4379-B945-ED70E7C95442}" type="sibTrans" cxnId="{E80F1531-C2E7-4C08-9AE5-8574191A4C33}">
      <dgm:prSet/>
      <dgm:spPr/>
      <dgm:t>
        <a:bodyPr/>
        <a:lstStyle/>
        <a:p>
          <a:endParaRPr lang="ru-RU"/>
        </a:p>
      </dgm:t>
    </dgm:pt>
    <dgm:pt modelId="{AEBB35A4-67E4-4BC5-89FD-14B95A077D2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1" action="ppaction://hlinksldjump"/>
            </a:rPr>
            <a:t>100</a:t>
          </a:r>
          <a:endParaRPr lang="ru-RU" sz="2600" dirty="0"/>
        </a:p>
      </dgm:t>
      <dgm:extLst/>
    </dgm:pt>
    <dgm:pt modelId="{8C794BD1-D008-491E-978A-929D57FF2F28}" type="parTrans" cxnId="{7ED8E60C-D55D-4C64-916E-8F2A6955CD91}">
      <dgm:prSet/>
      <dgm:spPr/>
      <dgm:t>
        <a:bodyPr/>
        <a:lstStyle/>
        <a:p>
          <a:endParaRPr lang="ru-RU"/>
        </a:p>
      </dgm:t>
    </dgm:pt>
    <dgm:pt modelId="{C2F27D67-6CDB-42F0-99E2-67398BE44574}" type="sibTrans" cxnId="{7ED8E60C-D55D-4C64-916E-8F2A6955CD91}">
      <dgm:prSet/>
      <dgm:spPr/>
      <dgm:t>
        <a:bodyPr/>
        <a:lstStyle/>
        <a:p>
          <a:endParaRPr lang="ru-RU"/>
        </a:p>
      </dgm:t>
    </dgm:pt>
    <dgm:pt modelId="{8AC4AD70-7493-464C-8E93-8B75A64A40D0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2" action="ppaction://hlinksldjump"/>
            </a:rPr>
            <a:t>200</a:t>
          </a:r>
          <a:endParaRPr lang="ru-RU" sz="2600" dirty="0"/>
        </a:p>
      </dgm:t>
      <dgm:extLst/>
    </dgm:pt>
    <dgm:pt modelId="{4C547F47-B290-4DAA-91F0-636DC1E3FE3C}" type="parTrans" cxnId="{555AFF81-9F0C-4C69-A893-EAAD0A1318EE}">
      <dgm:prSet/>
      <dgm:spPr/>
      <dgm:t>
        <a:bodyPr/>
        <a:lstStyle/>
        <a:p>
          <a:endParaRPr lang="ru-RU"/>
        </a:p>
      </dgm:t>
    </dgm:pt>
    <dgm:pt modelId="{F2F994B4-164A-4695-A250-E8083E495C37}" type="sibTrans" cxnId="{555AFF81-9F0C-4C69-A893-EAAD0A1318EE}">
      <dgm:prSet/>
      <dgm:spPr/>
      <dgm:t>
        <a:bodyPr/>
        <a:lstStyle/>
        <a:p>
          <a:endParaRPr lang="ru-RU"/>
        </a:p>
      </dgm:t>
    </dgm:pt>
    <dgm:pt modelId="{09DFF974-C451-4FE5-BA53-44077B0BD237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3" action="ppaction://hlinksldjump"/>
            </a:rPr>
            <a:t>300</a:t>
          </a:r>
          <a:endParaRPr lang="ru-RU" sz="2600" dirty="0"/>
        </a:p>
      </dgm:t>
      <dgm:extLst/>
    </dgm:pt>
    <dgm:pt modelId="{A075C890-3CC7-4524-9BBD-636E2DEA3B48}" type="parTrans" cxnId="{9160C8C7-5D4E-4BC3-9D96-25B184CFB3D8}">
      <dgm:prSet/>
      <dgm:spPr/>
      <dgm:t>
        <a:bodyPr/>
        <a:lstStyle/>
        <a:p>
          <a:endParaRPr lang="ru-RU"/>
        </a:p>
      </dgm:t>
    </dgm:pt>
    <dgm:pt modelId="{DF664C0B-F6CC-4AFC-B9DD-BA7C4EC0239E}" type="sibTrans" cxnId="{9160C8C7-5D4E-4BC3-9D96-25B184CFB3D8}">
      <dgm:prSet/>
      <dgm:spPr/>
      <dgm:t>
        <a:bodyPr/>
        <a:lstStyle/>
        <a:p>
          <a:endParaRPr lang="ru-RU"/>
        </a:p>
      </dgm:t>
    </dgm:pt>
    <dgm:pt modelId="{EB28101C-7E5C-45DF-9A99-2D78A101E2B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4" action="ppaction://hlinksldjump"/>
            </a:rPr>
            <a:t>400</a:t>
          </a:r>
          <a:endParaRPr lang="ru-RU" sz="2600" dirty="0"/>
        </a:p>
      </dgm:t>
      <dgm:extLst/>
    </dgm:pt>
    <dgm:pt modelId="{81FCE03A-6A20-47AA-9C57-C4425EF921D0}" type="parTrans" cxnId="{5DA66FF6-5838-4C68-AB91-6665C089D821}">
      <dgm:prSet/>
      <dgm:spPr/>
      <dgm:t>
        <a:bodyPr/>
        <a:lstStyle/>
        <a:p>
          <a:endParaRPr lang="ru-RU"/>
        </a:p>
      </dgm:t>
    </dgm:pt>
    <dgm:pt modelId="{7D062393-0883-4D0E-B6D8-028C2DE060AA}" type="sibTrans" cxnId="{5DA66FF6-5838-4C68-AB91-6665C089D821}">
      <dgm:prSet/>
      <dgm:spPr/>
      <dgm:t>
        <a:bodyPr/>
        <a:lstStyle/>
        <a:p>
          <a:endParaRPr lang="ru-RU"/>
        </a:p>
      </dgm:t>
    </dgm:pt>
    <dgm:pt modelId="{1627B7D8-7005-4761-A2E9-9D1D4FD57E0C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5" action="ppaction://hlinksldjump"/>
            </a:rPr>
            <a:t>500</a:t>
          </a:r>
          <a:endParaRPr lang="ru-RU" sz="2600" dirty="0"/>
        </a:p>
      </dgm:t>
      <dgm:extLst/>
    </dgm:pt>
    <dgm:pt modelId="{D6435E63-B309-47C4-9672-F8CA8ECE6F85}" type="parTrans" cxnId="{35459B3F-476D-4C32-BAE7-5A594F19DF4D}">
      <dgm:prSet/>
      <dgm:spPr/>
      <dgm:t>
        <a:bodyPr/>
        <a:lstStyle/>
        <a:p>
          <a:endParaRPr lang="ru-RU"/>
        </a:p>
      </dgm:t>
    </dgm:pt>
    <dgm:pt modelId="{359B27AC-CE75-4D19-AD67-B1E7F25DE9C4}" type="sibTrans" cxnId="{35459B3F-476D-4C32-BAE7-5A594F19DF4D}">
      <dgm:prSet/>
      <dgm:spPr/>
      <dgm:t>
        <a:bodyPr/>
        <a:lstStyle/>
        <a:p>
          <a:endParaRPr lang="ru-RU"/>
        </a:p>
      </dgm:t>
    </dgm:pt>
    <dgm:pt modelId="{A108DBCF-9743-4B90-B3C5-583BD1631FE9}">
      <dgm:prSet phldrT="[Текст]" custT="1"/>
      <dgm:spPr/>
      <dgm:t>
        <a:bodyPr/>
        <a:lstStyle/>
        <a:p>
          <a:r>
            <a:rPr lang="ru-RU" sz="3600" dirty="0" smtClean="0">
              <a:hlinkClick xmlns:r="http://schemas.openxmlformats.org/officeDocument/2006/relationships" r:id="rId6" action="ppaction://hlinksldjump"/>
            </a:rPr>
            <a:t>600</a:t>
          </a:r>
          <a:endParaRPr lang="ru-RU" sz="2600" dirty="0"/>
        </a:p>
      </dgm:t>
      <dgm:extLst/>
    </dgm:pt>
    <dgm:pt modelId="{AE17E1DB-6D57-476C-883B-C5EBFCC3FCAA}" type="parTrans" cxnId="{ED712C28-C490-4FC4-9DF2-B41BF2B82E38}">
      <dgm:prSet/>
      <dgm:spPr/>
      <dgm:t>
        <a:bodyPr/>
        <a:lstStyle/>
        <a:p>
          <a:endParaRPr lang="ru-RU"/>
        </a:p>
      </dgm:t>
    </dgm:pt>
    <dgm:pt modelId="{EF8E10E5-295C-4FB0-A82F-5D7B44103D89}" type="sibTrans" cxnId="{ED712C28-C490-4FC4-9DF2-B41BF2B82E38}">
      <dgm:prSet/>
      <dgm:spPr/>
      <dgm:t>
        <a:bodyPr/>
        <a:lstStyle/>
        <a:p>
          <a:endParaRPr lang="ru-RU"/>
        </a:p>
      </dgm:t>
    </dgm:pt>
    <dgm:pt modelId="{68FFB213-41FB-4147-B24F-EAADCC726847}" type="pres">
      <dgm:prSet presAssocID="{52C7F920-54E3-418D-8127-DD8167F536C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2513BC-0D8F-4244-B4C5-5CCB1C62BC7A}" type="pres">
      <dgm:prSet presAssocID="{0AC9ADBB-B814-4BEF-BB37-1D6008615EE9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C1F9AC81-1808-4A0F-B6A4-0A8763241AA2}" type="pres">
      <dgm:prSet presAssocID="{AEBB35A4-67E4-4BC5-89FD-14B95A077D2C}" presName="Accent1" presStyleCnt="0"/>
      <dgm:spPr/>
    </dgm:pt>
    <dgm:pt modelId="{F1D747CB-FAEC-4A71-8D7F-325EEA166ABC}" type="pres">
      <dgm:prSet presAssocID="{AEBB35A4-67E4-4BC5-89FD-14B95A077D2C}" presName="Accent" presStyleLbl="bgShp" presStyleIdx="0" presStyleCnt="6"/>
      <dgm:spPr/>
    </dgm:pt>
    <dgm:pt modelId="{1765FDAA-8FA4-4073-902B-10C7F6964412}" type="pres">
      <dgm:prSet presAssocID="{AEBB35A4-67E4-4BC5-89FD-14B95A077D2C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C3BA6-1A05-4D28-AF19-00967AAA16E0}" type="pres">
      <dgm:prSet presAssocID="{8AC4AD70-7493-464C-8E93-8B75A64A40D0}" presName="Accent2" presStyleCnt="0"/>
      <dgm:spPr/>
    </dgm:pt>
    <dgm:pt modelId="{DFE4500E-116F-4416-8A99-EA18C1CA4F25}" type="pres">
      <dgm:prSet presAssocID="{8AC4AD70-7493-464C-8E93-8B75A64A40D0}" presName="Accent" presStyleLbl="bgShp" presStyleIdx="1" presStyleCnt="6"/>
      <dgm:spPr/>
    </dgm:pt>
    <dgm:pt modelId="{C1D986A6-7E88-4210-9931-08C97B4186AC}" type="pres">
      <dgm:prSet presAssocID="{8AC4AD70-7493-464C-8E93-8B75A64A40D0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9696B-532C-4856-B814-5BC5DABCC33A}" type="pres">
      <dgm:prSet presAssocID="{09DFF974-C451-4FE5-BA53-44077B0BD237}" presName="Accent3" presStyleCnt="0"/>
      <dgm:spPr/>
    </dgm:pt>
    <dgm:pt modelId="{71224D28-16ED-41E2-BABB-80E0112D3FD3}" type="pres">
      <dgm:prSet presAssocID="{09DFF974-C451-4FE5-BA53-44077B0BD237}" presName="Accent" presStyleLbl="bgShp" presStyleIdx="2" presStyleCnt="6"/>
      <dgm:spPr/>
    </dgm:pt>
    <dgm:pt modelId="{8649C806-9E3C-4EB3-9839-629167656B81}" type="pres">
      <dgm:prSet presAssocID="{09DFF974-C451-4FE5-BA53-44077B0BD237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B52FC-C8F9-4C34-A999-DFC227FA61A4}" type="pres">
      <dgm:prSet presAssocID="{EB28101C-7E5C-45DF-9A99-2D78A101E2B9}" presName="Accent4" presStyleCnt="0"/>
      <dgm:spPr/>
    </dgm:pt>
    <dgm:pt modelId="{90F8E819-62D9-4797-8688-9B854BCEFE07}" type="pres">
      <dgm:prSet presAssocID="{EB28101C-7E5C-45DF-9A99-2D78A101E2B9}" presName="Accent" presStyleLbl="bgShp" presStyleIdx="3" presStyleCnt="6"/>
      <dgm:spPr/>
    </dgm:pt>
    <dgm:pt modelId="{D2780B06-99C0-44AB-913D-B4E68D757286}" type="pres">
      <dgm:prSet presAssocID="{EB28101C-7E5C-45DF-9A99-2D78A101E2B9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0956C-D055-450E-B217-249B73468B78}" type="pres">
      <dgm:prSet presAssocID="{1627B7D8-7005-4761-A2E9-9D1D4FD57E0C}" presName="Accent5" presStyleCnt="0"/>
      <dgm:spPr/>
    </dgm:pt>
    <dgm:pt modelId="{8DE879C8-A605-48EB-B1D9-12A464A6DCB2}" type="pres">
      <dgm:prSet presAssocID="{1627B7D8-7005-4761-A2E9-9D1D4FD57E0C}" presName="Accent" presStyleLbl="bgShp" presStyleIdx="4" presStyleCnt="6"/>
      <dgm:spPr/>
    </dgm:pt>
    <dgm:pt modelId="{DDF33B88-981E-4077-9216-99C7D702F6E7}" type="pres">
      <dgm:prSet presAssocID="{1627B7D8-7005-4761-A2E9-9D1D4FD57E0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1FCE1-6983-449B-9639-5892E98E496D}" type="pres">
      <dgm:prSet presAssocID="{A108DBCF-9743-4B90-B3C5-583BD1631FE9}" presName="Accent6" presStyleCnt="0"/>
      <dgm:spPr/>
    </dgm:pt>
    <dgm:pt modelId="{06CFC14B-E11F-4077-888E-572237A99D17}" type="pres">
      <dgm:prSet presAssocID="{A108DBCF-9743-4B90-B3C5-583BD1631FE9}" presName="Accent" presStyleLbl="bgShp" presStyleIdx="5" presStyleCnt="6"/>
      <dgm:spPr/>
    </dgm:pt>
    <dgm:pt modelId="{A2FDB104-DD60-4734-BE36-7A3E7530D215}" type="pres">
      <dgm:prSet presAssocID="{A108DBCF-9743-4B90-B3C5-583BD1631FE9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5AFF81-9F0C-4C69-A893-EAAD0A1318EE}" srcId="{0AC9ADBB-B814-4BEF-BB37-1D6008615EE9}" destId="{8AC4AD70-7493-464C-8E93-8B75A64A40D0}" srcOrd="1" destOrd="0" parTransId="{4C547F47-B290-4DAA-91F0-636DC1E3FE3C}" sibTransId="{F2F994B4-164A-4695-A250-E8083E495C37}"/>
    <dgm:cxn modelId="{313BDD83-5AE0-4BFA-A6CB-CC5095CEC287}" type="presOf" srcId="{AEBB35A4-67E4-4BC5-89FD-14B95A077D2C}" destId="{1765FDAA-8FA4-4073-902B-10C7F6964412}" srcOrd="0" destOrd="0" presId="urn:microsoft.com/office/officeart/2011/layout/HexagonRadial"/>
    <dgm:cxn modelId="{1187D81A-BE3C-4CBF-A4A4-C321C9D9A366}" type="presOf" srcId="{52C7F920-54E3-418D-8127-DD8167F536CC}" destId="{68FFB213-41FB-4147-B24F-EAADCC726847}" srcOrd="0" destOrd="0" presId="urn:microsoft.com/office/officeart/2011/layout/HexagonRadial"/>
    <dgm:cxn modelId="{12F62D09-FC67-4F4E-B890-8B4291D2AA1B}" type="presOf" srcId="{A108DBCF-9743-4B90-B3C5-583BD1631FE9}" destId="{A2FDB104-DD60-4734-BE36-7A3E7530D215}" srcOrd="0" destOrd="0" presId="urn:microsoft.com/office/officeart/2011/layout/HexagonRadial"/>
    <dgm:cxn modelId="{5DA66FF6-5838-4C68-AB91-6665C089D821}" srcId="{0AC9ADBB-B814-4BEF-BB37-1D6008615EE9}" destId="{EB28101C-7E5C-45DF-9A99-2D78A101E2B9}" srcOrd="3" destOrd="0" parTransId="{81FCE03A-6A20-47AA-9C57-C4425EF921D0}" sibTransId="{7D062393-0883-4D0E-B6D8-028C2DE060AA}"/>
    <dgm:cxn modelId="{AF4272D5-160B-48BC-86DA-ABD640B2C574}" type="presOf" srcId="{09DFF974-C451-4FE5-BA53-44077B0BD237}" destId="{8649C806-9E3C-4EB3-9839-629167656B81}" srcOrd="0" destOrd="0" presId="urn:microsoft.com/office/officeart/2011/layout/HexagonRadial"/>
    <dgm:cxn modelId="{35459B3F-476D-4C32-BAE7-5A594F19DF4D}" srcId="{0AC9ADBB-B814-4BEF-BB37-1D6008615EE9}" destId="{1627B7D8-7005-4761-A2E9-9D1D4FD57E0C}" srcOrd="4" destOrd="0" parTransId="{D6435E63-B309-47C4-9672-F8CA8ECE6F85}" sibTransId="{359B27AC-CE75-4D19-AD67-B1E7F25DE9C4}"/>
    <dgm:cxn modelId="{9160C8C7-5D4E-4BC3-9D96-25B184CFB3D8}" srcId="{0AC9ADBB-B814-4BEF-BB37-1D6008615EE9}" destId="{09DFF974-C451-4FE5-BA53-44077B0BD237}" srcOrd="2" destOrd="0" parTransId="{A075C890-3CC7-4524-9BBD-636E2DEA3B48}" sibTransId="{DF664C0B-F6CC-4AFC-B9DD-BA7C4EC0239E}"/>
    <dgm:cxn modelId="{7ED8E60C-D55D-4C64-916E-8F2A6955CD91}" srcId="{0AC9ADBB-B814-4BEF-BB37-1D6008615EE9}" destId="{AEBB35A4-67E4-4BC5-89FD-14B95A077D2C}" srcOrd="0" destOrd="0" parTransId="{8C794BD1-D008-491E-978A-929D57FF2F28}" sibTransId="{C2F27D67-6CDB-42F0-99E2-67398BE44574}"/>
    <dgm:cxn modelId="{E80F1531-C2E7-4C08-9AE5-8574191A4C33}" srcId="{52C7F920-54E3-418D-8127-DD8167F536CC}" destId="{0AC9ADBB-B814-4BEF-BB37-1D6008615EE9}" srcOrd="0" destOrd="0" parTransId="{1050E277-818A-49ED-BF4C-8AFDFAB019DB}" sibTransId="{3917A19B-D637-4379-B945-ED70E7C95442}"/>
    <dgm:cxn modelId="{AA6981E3-BAD6-4158-A410-477F763BB333}" type="presOf" srcId="{8AC4AD70-7493-464C-8E93-8B75A64A40D0}" destId="{C1D986A6-7E88-4210-9931-08C97B4186AC}" srcOrd="0" destOrd="0" presId="urn:microsoft.com/office/officeart/2011/layout/HexagonRadial"/>
    <dgm:cxn modelId="{FCC9F24D-5E60-4125-9012-1C8E388B1615}" type="presOf" srcId="{1627B7D8-7005-4761-A2E9-9D1D4FD57E0C}" destId="{DDF33B88-981E-4077-9216-99C7D702F6E7}" srcOrd="0" destOrd="0" presId="urn:microsoft.com/office/officeart/2011/layout/HexagonRadial"/>
    <dgm:cxn modelId="{7101D721-CBAC-4B8D-B0EC-03F34D909BB2}" type="presOf" srcId="{0AC9ADBB-B814-4BEF-BB37-1D6008615EE9}" destId="{252513BC-0D8F-4244-B4C5-5CCB1C62BC7A}" srcOrd="0" destOrd="0" presId="urn:microsoft.com/office/officeart/2011/layout/HexagonRadial"/>
    <dgm:cxn modelId="{ED712C28-C490-4FC4-9DF2-B41BF2B82E38}" srcId="{0AC9ADBB-B814-4BEF-BB37-1D6008615EE9}" destId="{A108DBCF-9743-4B90-B3C5-583BD1631FE9}" srcOrd="5" destOrd="0" parTransId="{AE17E1DB-6D57-476C-883B-C5EBFCC3FCAA}" sibTransId="{EF8E10E5-295C-4FB0-A82F-5D7B44103D89}"/>
    <dgm:cxn modelId="{1D78C9F0-A6DF-4FE9-92B1-059679F2AD39}" type="presOf" srcId="{EB28101C-7E5C-45DF-9A99-2D78A101E2B9}" destId="{D2780B06-99C0-44AB-913D-B4E68D757286}" srcOrd="0" destOrd="0" presId="urn:microsoft.com/office/officeart/2011/layout/HexagonRadial"/>
    <dgm:cxn modelId="{48289DD2-68AD-47C7-A897-31C316DC0E2C}" type="presParOf" srcId="{68FFB213-41FB-4147-B24F-EAADCC726847}" destId="{252513BC-0D8F-4244-B4C5-5CCB1C62BC7A}" srcOrd="0" destOrd="0" presId="urn:microsoft.com/office/officeart/2011/layout/HexagonRadial"/>
    <dgm:cxn modelId="{7B7B125E-1611-4F88-98DA-D3E38F6732FF}" type="presParOf" srcId="{68FFB213-41FB-4147-B24F-EAADCC726847}" destId="{C1F9AC81-1808-4A0F-B6A4-0A8763241AA2}" srcOrd="1" destOrd="0" presId="urn:microsoft.com/office/officeart/2011/layout/HexagonRadial"/>
    <dgm:cxn modelId="{C169F2AC-D9DD-4BE5-883A-68EAC3C70A14}" type="presParOf" srcId="{C1F9AC81-1808-4A0F-B6A4-0A8763241AA2}" destId="{F1D747CB-FAEC-4A71-8D7F-325EEA166ABC}" srcOrd="0" destOrd="0" presId="urn:microsoft.com/office/officeart/2011/layout/HexagonRadial"/>
    <dgm:cxn modelId="{EDB2BA1D-4DCD-4A4D-8D73-F87C58432552}" type="presParOf" srcId="{68FFB213-41FB-4147-B24F-EAADCC726847}" destId="{1765FDAA-8FA4-4073-902B-10C7F6964412}" srcOrd="2" destOrd="0" presId="urn:microsoft.com/office/officeart/2011/layout/HexagonRadial"/>
    <dgm:cxn modelId="{0BAF1E7F-868A-4A13-87C5-45F114BD8763}" type="presParOf" srcId="{68FFB213-41FB-4147-B24F-EAADCC726847}" destId="{DFFC3BA6-1A05-4D28-AF19-00967AAA16E0}" srcOrd="3" destOrd="0" presId="urn:microsoft.com/office/officeart/2011/layout/HexagonRadial"/>
    <dgm:cxn modelId="{449A0FFC-BE82-47CD-91B3-439EE61669E1}" type="presParOf" srcId="{DFFC3BA6-1A05-4D28-AF19-00967AAA16E0}" destId="{DFE4500E-116F-4416-8A99-EA18C1CA4F25}" srcOrd="0" destOrd="0" presId="urn:microsoft.com/office/officeart/2011/layout/HexagonRadial"/>
    <dgm:cxn modelId="{46C6BC3E-5FDD-4ECA-9C3C-27EEDA0A56DD}" type="presParOf" srcId="{68FFB213-41FB-4147-B24F-EAADCC726847}" destId="{C1D986A6-7E88-4210-9931-08C97B4186AC}" srcOrd="4" destOrd="0" presId="urn:microsoft.com/office/officeart/2011/layout/HexagonRadial"/>
    <dgm:cxn modelId="{59210EA7-BCA6-42FF-98FA-15D23B3FEE5E}" type="presParOf" srcId="{68FFB213-41FB-4147-B24F-EAADCC726847}" destId="{F879696B-532C-4856-B814-5BC5DABCC33A}" srcOrd="5" destOrd="0" presId="urn:microsoft.com/office/officeart/2011/layout/HexagonRadial"/>
    <dgm:cxn modelId="{F0123A82-53B0-4790-B1E6-93608B670764}" type="presParOf" srcId="{F879696B-532C-4856-B814-5BC5DABCC33A}" destId="{71224D28-16ED-41E2-BABB-80E0112D3FD3}" srcOrd="0" destOrd="0" presId="urn:microsoft.com/office/officeart/2011/layout/HexagonRadial"/>
    <dgm:cxn modelId="{40CA7E03-B44A-4ABA-90D8-C6E4BA33221D}" type="presParOf" srcId="{68FFB213-41FB-4147-B24F-EAADCC726847}" destId="{8649C806-9E3C-4EB3-9839-629167656B81}" srcOrd="6" destOrd="0" presId="urn:microsoft.com/office/officeart/2011/layout/HexagonRadial"/>
    <dgm:cxn modelId="{BE5C4941-6116-44BE-A880-15AA2D9B2967}" type="presParOf" srcId="{68FFB213-41FB-4147-B24F-EAADCC726847}" destId="{DD4B52FC-C8F9-4C34-A999-DFC227FA61A4}" srcOrd="7" destOrd="0" presId="urn:microsoft.com/office/officeart/2011/layout/HexagonRadial"/>
    <dgm:cxn modelId="{44D091BD-2346-4CB9-ABFF-046D609A8D61}" type="presParOf" srcId="{DD4B52FC-C8F9-4C34-A999-DFC227FA61A4}" destId="{90F8E819-62D9-4797-8688-9B854BCEFE07}" srcOrd="0" destOrd="0" presId="urn:microsoft.com/office/officeart/2011/layout/HexagonRadial"/>
    <dgm:cxn modelId="{DD387066-2493-4F7F-96C3-695A83524B0D}" type="presParOf" srcId="{68FFB213-41FB-4147-B24F-EAADCC726847}" destId="{D2780B06-99C0-44AB-913D-B4E68D757286}" srcOrd="8" destOrd="0" presId="urn:microsoft.com/office/officeart/2011/layout/HexagonRadial"/>
    <dgm:cxn modelId="{D11B52D9-7D7E-460F-B4C5-AFCC6D805381}" type="presParOf" srcId="{68FFB213-41FB-4147-B24F-EAADCC726847}" destId="{6030956C-D055-450E-B217-249B73468B78}" srcOrd="9" destOrd="0" presId="urn:microsoft.com/office/officeart/2011/layout/HexagonRadial"/>
    <dgm:cxn modelId="{FD72BC52-F468-4FD7-82F3-3FF890518880}" type="presParOf" srcId="{6030956C-D055-450E-B217-249B73468B78}" destId="{8DE879C8-A605-48EB-B1D9-12A464A6DCB2}" srcOrd="0" destOrd="0" presId="urn:microsoft.com/office/officeart/2011/layout/HexagonRadial"/>
    <dgm:cxn modelId="{A420FA35-E73B-44A7-8AF4-BCA62BA574C7}" type="presParOf" srcId="{68FFB213-41FB-4147-B24F-EAADCC726847}" destId="{DDF33B88-981E-4077-9216-99C7D702F6E7}" srcOrd="10" destOrd="0" presId="urn:microsoft.com/office/officeart/2011/layout/HexagonRadial"/>
    <dgm:cxn modelId="{BB2ABE26-B237-4D89-83EA-1B31C6DB0192}" type="presParOf" srcId="{68FFB213-41FB-4147-B24F-EAADCC726847}" destId="{8CC1FCE1-6983-449B-9639-5892E98E496D}" srcOrd="11" destOrd="0" presId="urn:microsoft.com/office/officeart/2011/layout/HexagonRadial"/>
    <dgm:cxn modelId="{C5DA1027-9600-4ED4-82E7-DD0939CDC982}" type="presParOf" srcId="{8CC1FCE1-6983-449B-9639-5892E98E496D}" destId="{06CFC14B-E11F-4077-888E-572237A99D17}" srcOrd="0" destOrd="0" presId="urn:microsoft.com/office/officeart/2011/layout/HexagonRadial"/>
    <dgm:cxn modelId="{7A9179D4-38D5-4414-8AF6-4971BB3ED242}" type="presParOf" srcId="{68FFB213-41FB-4147-B24F-EAADCC726847}" destId="{A2FDB104-DD60-4734-BE36-7A3E7530D215}" srcOrd="12" destOrd="0" presId="urn:microsoft.com/office/officeart/2011/layout/HexagonRadial"/>
  </dgm:cxnLst>
  <dgm:bg>
    <a:noFill/>
  </dgm:bg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4FD547-40CB-4E1E-8E18-706579BBA05F}">
      <dsp:nvSpPr>
        <dsp:cNvPr id="0" name=""/>
        <dsp:cNvSpPr/>
      </dsp:nvSpPr>
      <dsp:spPr>
        <a:xfrm rot="10800000">
          <a:off x="1544703" y="3571"/>
          <a:ext cx="5472684" cy="796921"/>
        </a:xfrm>
        <a:prstGeom prst="homePlate">
          <a:avLst/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1420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Столица Заполярья</a:t>
          </a:r>
          <a:endParaRPr lang="ru-RU" sz="3100" kern="1200" dirty="0">
            <a:solidFill>
              <a:schemeClr val="tx1"/>
            </a:solidFill>
          </a:endParaRPr>
        </a:p>
      </dsp:txBody>
      <dsp:txXfrm rot="10800000">
        <a:off x="1743933" y="3571"/>
        <a:ext cx="5273454" cy="796921"/>
      </dsp:txXfrm>
    </dsp:sp>
    <dsp:sp modelId="{7D875AD0-F595-4D74-9880-2D158F4987EB}">
      <dsp:nvSpPr>
        <dsp:cNvPr id="0" name=""/>
        <dsp:cNvSpPr/>
      </dsp:nvSpPr>
      <dsp:spPr>
        <a:xfrm>
          <a:off x="1212212" y="83980"/>
          <a:ext cx="664982" cy="63610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62EAF62-BDE5-485C-9EC8-F84385ABD004}">
      <dsp:nvSpPr>
        <dsp:cNvPr id="0" name=""/>
        <dsp:cNvSpPr/>
      </dsp:nvSpPr>
      <dsp:spPr>
        <a:xfrm rot="10800000">
          <a:off x="1577688" y="1038379"/>
          <a:ext cx="5472684" cy="796921"/>
        </a:xfrm>
        <a:prstGeom prst="homePlate">
          <a:avLst/>
        </a:prstGeom>
        <a:gradFill rotWithShape="0">
          <a:gsLst>
            <a:gs pos="38000">
              <a:schemeClr val="accent6">
                <a:shade val="80000"/>
                <a:hueOff val="-16018"/>
                <a:satOff val="271"/>
                <a:lumOff val="4088"/>
                <a:alphaOff val="0"/>
                <a:satMod val="120000"/>
              </a:schemeClr>
            </a:gs>
            <a:gs pos="100000">
              <a:schemeClr val="accent6">
                <a:shade val="80000"/>
                <a:hueOff val="-16018"/>
                <a:satOff val="271"/>
                <a:lumOff val="408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1420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Интересные факты</a:t>
          </a:r>
          <a:endParaRPr lang="ru-RU" sz="3100" kern="1200" dirty="0">
            <a:solidFill>
              <a:schemeClr val="tx1"/>
            </a:solidFill>
          </a:endParaRPr>
        </a:p>
      </dsp:txBody>
      <dsp:txXfrm rot="10800000">
        <a:off x="1776918" y="1038379"/>
        <a:ext cx="5273454" cy="796921"/>
      </dsp:txXfrm>
    </dsp:sp>
    <dsp:sp modelId="{B572557C-F28E-4B1B-BAAC-DE429E64CC3A}">
      <dsp:nvSpPr>
        <dsp:cNvPr id="0" name=""/>
        <dsp:cNvSpPr/>
      </dsp:nvSpPr>
      <dsp:spPr>
        <a:xfrm>
          <a:off x="1179227" y="1038379"/>
          <a:ext cx="796921" cy="79692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E96CEA-EF69-45DE-BE20-6DE7E22319C3}">
      <dsp:nvSpPr>
        <dsp:cNvPr id="0" name=""/>
        <dsp:cNvSpPr/>
      </dsp:nvSpPr>
      <dsp:spPr>
        <a:xfrm rot="10800000">
          <a:off x="1577688" y="2073187"/>
          <a:ext cx="5472684" cy="796921"/>
        </a:xfrm>
        <a:prstGeom prst="homePlate">
          <a:avLst/>
        </a:prstGeom>
        <a:gradFill rotWithShape="0">
          <a:gsLst>
            <a:gs pos="38000">
              <a:schemeClr val="accent6">
                <a:shade val="80000"/>
                <a:hueOff val="-32037"/>
                <a:satOff val="541"/>
                <a:lumOff val="8175"/>
                <a:alphaOff val="0"/>
                <a:satMod val="120000"/>
              </a:schemeClr>
            </a:gs>
            <a:gs pos="100000">
              <a:schemeClr val="accent6">
                <a:shade val="80000"/>
                <a:hueOff val="-32037"/>
                <a:satOff val="541"/>
                <a:lumOff val="8175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1420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Боевая слава</a:t>
          </a:r>
          <a:endParaRPr lang="ru-RU" sz="3100" kern="1200" dirty="0"/>
        </a:p>
      </dsp:txBody>
      <dsp:txXfrm rot="10800000">
        <a:off x="1776918" y="2073187"/>
        <a:ext cx="5273454" cy="796921"/>
      </dsp:txXfrm>
    </dsp:sp>
    <dsp:sp modelId="{A0DCA028-BB50-4E2E-9B1E-578EB93C8CC5}">
      <dsp:nvSpPr>
        <dsp:cNvPr id="0" name=""/>
        <dsp:cNvSpPr/>
      </dsp:nvSpPr>
      <dsp:spPr>
        <a:xfrm>
          <a:off x="1179227" y="2073187"/>
          <a:ext cx="796921" cy="79692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8C6FFE3-D909-4F53-9878-52730ED9A4E0}">
      <dsp:nvSpPr>
        <dsp:cNvPr id="0" name=""/>
        <dsp:cNvSpPr/>
      </dsp:nvSpPr>
      <dsp:spPr>
        <a:xfrm rot="10800000">
          <a:off x="1577688" y="3107994"/>
          <a:ext cx="5472684" cy="796921"/>
        </a:xfrm>
        <a:prstGeom prst="homePlate">
          <a:avLst/>
        </a:prstGeom>
        <a:gradFill rotWithShape="0">
          <a:gsLst>
            <a:gs pos="38000">
              <a:schemeClr val="accent6">
                <a:shade val="80000"/>
                <a:hueOff val="-48055"/>
                <a:satOff val="812"/>
                <a:lumOff val="12263"/>
                <a:alphaOff val="0"/>
                <a:satMod val="120000"/>
              </a:schemeClr>
            </a:gs>
            <a:gs pos="100000">
              <a:schemeClr val="accent6">
                <a:shade val="80000"/>
                <a:hueOff val="-48055"/>
                <a:satOff val="812"/>
                <a:lumOff val="12263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1420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Туристические маршруты</a:t>
          </a:r>
          <a:endParaRPr lang="ru-RU" sz="3100" kern="1200" dirty="0"/>
        </a:p>
      </dsp:txBody>
      <dsp:txXfrm rot="10800000">
        <a:off x="1776918" y="3107994"/>
        <a:ext cx="5273454" cy="796921"/>
      </dsp:txXfrm>
    </dsp:sp>
    <dsp:sp modelId="{E52B14FB-D387-4E9F-892A-26412305F71B}">
      <dsp:nvSpPr>
        <dsp:cNvPr id="0" name=""/>
        <dsp:cNvSpPr/>
      </dsp:nvSpPr>
      <dsp:spPr>
        <a:xfrm>
          <a:off x="1179227" y="3107994"/>
          <a:ext cx="796921" cy="79692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CA1DEE-CA9C-4888-9B31-43D5192D770C}">
      <dsp:nvSpPr>
        <dsp:cNvPr id="0" name=""/>
        <dsp:cNvSpPr/>
      </dsp:nvSpPr>
      <dsp:spPr>
        <a:xfrm rot="10800000">
          <a:off x="1577688" y="4142802"/>
          <a:ext cx="5472684" cy="796921"/>
        </a:xfrm>
        <a:prstGeom prst="homePlate">
          <a:avLst/>
        </a:prstGeom>
        <a:gradFill rotWithShape="0">
          <a:gsLst>
            <a:gs pos="38000">
              <a:schemeClr val="accent6">
                <a:shade val="80000"/>
                <a:hueOff val="-64074"/>
                <a:satOff val="1082"/>
                <a:lumOff val="16350"/>
                <a:alphaOff val="0"/>
                <a:satMod val="120000"/>
              </a:schemeClr>
            </a:gs>
            <a:gs pos="100000">
              <a:schemeClr val="accent6">
                <a:shade val="80000"/>
                <a:hueOff val="-64074"/>
                <a:satOff val="1082"/>
                <a:lumOff val="1635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1420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Городская карта</a:t>
          </a:r>
          <a:endParaRPr lang="ru-RU" sz="3100" kern="1200" dirty="0"/>
        </a:p>
      </dsp:txBody>
      <dsp:txXfrm rot="10800000">
        <a:off x="1776918" y="4142802"/>
        <a:ext cx="5273454" cy="796921"/>
      </dsp:txXfrm>
    </dsp:sp>
    <dsp:sp modelId="{3F7570AF-B71B-4075-920C-82E607BDFDAA}">
      <dsp:nvSpPr>
        <dsp:cNvPr id="0" name=""/>
        <dsp:cNvSpPr/>
      </dsp:nvSpPr>
      <dsp:spPr>
        <a:xfrm>
          <a:off x="1179227" y="4142802"/>
          <a:ext cx="796921" cy="79692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68108B-3D02-4045-B7B3-6977B1027B49}">
      <dsp:nvSpPr>
        <dsp:cNvPr id="0" name=""/>
        <dsp:cNvSpPr/>
      </dsp:nvSpPr>
      <dsp:spPr>
        <a:xfrm rot="10800000">
          <a:off x="1577688" y="5177610"/>
          <a:ext cx="5472684" cy="796921"/>
        </a:xfrm>
        <a:prstGeom prst="homePlate">
          <a:avLst/>
        </a:prstGeom>
        <a:gradFill rotWithShape="0">
          <a:gsLst>
            <a:gs pos="38000">
              <a:schemeClr val="accent6">
                <a:shade val="80000"/>
                <a:hueOff val="-80092"/>
                <a:satOff val="1353"/>
                <a:lumOff val="20438"/>
                <a:alphaOff val="0"/>
                <a:satMod val="120000"/>
              </a:schemeClr>
            </a:gs>
            <a:gs pos="100000">
              <a:schemeClr val="accent6">
                <a:shade val="80000"/>
                <a:hueOff val="-80092"/>
                <a:satOff val="1353"/>
                <a:lumOff val="2043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1420" tIns="118110" rIns="220472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Улицы</a:t>
          </a:r>
          <a:r>
            <a:rPr lang="en-US" sz="3100" kern="1200" dirty="0" smtClean="0"/>
            <a:t> </a:t>
          </a:r>
          <a:r>
            <a:rPr lang="ru-RU" sz="3100" kern="1200" dirty="0" smtClean="0"/>
            <a:t>и имена</a:t>
          </a:r>
          <a:endParaRPr lang="ru-RU" sz="3100" kern="1200" dirty="0"/>
        </a:p>
      </dsp:txBody>
      <dsp:txXfrm rot="10800000">
        <a:off x="1776918" y="5177610"/>
        <a:ext cx="5273454" cy="796921"/>
      </dsp:txXfrm>
    </dsp:sp>
    <dsp:sp modelId="{ADF1CDC4-1351-4E6E-AB47-8F0C59F44786}">
      <dsp:nvSpPr>
        <dsp:cNvPr id="0" name=""/>
        <dsp:cNvSpPr/>
      </dsp:nvSpPr>
      <dsp:spPr>
        <a:xfrm>
          <a:off x="1179227" y="5177610"/>
          <a:ext cx="796921" cy="79692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513BC-0D8F-4244-B4C5-5CCB1C62BC7A}">
      <dsp:nvSpPr>
        <dsp:cNvPr id="0" name=""/>
        <dsp:cNvSpPr/>
      </dsp:nvSpPr>
      <dsp:spPr>
        <a:xfrm>
          <a:off x="3048739" y="2113910"/>
          <a:ext cx="2686871" cy="232425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Столица Заполярья</a:t>
          </a:r>
          <a:endParaRPr lang="ru-RU" sz="2600" kern="1200" dirty="0"/>
        </a:p>
      </dsp:txBody>
      <dsp:txXfrm>
        <a:off x="3493991" y="2499071"/>
        <a:ext cx="1796367" cy="1553930"/>
      </dsp:txXfrm>
    </dsp:sp>
    <dsp:sp modelId="{DFE4500E-116F-4416-8A99-EA18C1CA4F25}">
      <dsp:nvSpPr>
        <dsp:cNvPr id="0" name=""/>
        <dsp:cNvSpPr/>
      </dsp:nvSpPr>
      <dsp:spPr>
        <a:xfrm>
          <a:off x="4731237" y="1001912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765FDAA-8FA4-4073-902B-10C7F6964412}">
      <dsp:nvSpPr>
        <dsp:cNvPr id="0" name=""/>
        <dsp:cNvSpPr/>
      </dsp:nvSpPr>
      <dsp:spPr>
        <a:xfrm>
          <a:off x="3296239" y="0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100</a:t>
          </a:r>
          <a:endParaRPr lang="ru-RU" sz="4400" kern="1200" dirty="0"/>
        </a:p>
      </dsp:txBody>
      <dsp:txXfrm>
        <a:off x="3661136" y="315679"/>
        <a:ext cx="1472078" cy="1273520"/>
      </dsp:txXfrm>
    </dsp:sp>
    <dsp:sp modelId="{71224D28-16ED-41E2-BABB-80E0112D3FD3}">
      <dsp:nvSpPr>
        <dsp:cNvPr id="0" name=""/>
        <dsp:cNvSpPr/>
      </dsp:nvSpPr>
      <dsp:spPr>
        <a:xfrm>
          <a:off x="5914361" y="2634851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D986A6-7E88-4210-9931-08C97B4186AC}">
      <dsp:nvSpPr>
        <dsp:cNvPr id="0" name=""/>
        <dsp:cNvSpPr/>
      </dsp:nvSpPr>
      <dsp:spPr>
        <a:xfrm>
          <a:off x="5315611" y="1171627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16018"/>
                <a:satOff val="271"/>
                <a:lumOff val="4088"/>
                <a:alphaOff val="0"/>
                <a:satMod val="120000"/>
              </a:schemeClr>
            </a:gs>
            <a:gs pos="100000">
              <a:schemeClr val="accent6">
                <a:shade val="80000"/>
                <a:hueOff val="-16018"/>
                <a:satOff val="271"/>
                <a:lumOff val="408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200</a:t>
          </a:r>
          <a:endParaRPr lang="ru-RU" sz="2000" kern="1200" dirty="0"/>
        </a:p>
      </dsp:txBody>
      <dsp:txXfrm>
        <a:off x="5680508" y="1487306"/>
        <a:ext cx="1472078" cy="1273520"/>
      </dsp:txXfrm>
    </dsp:sp>
    <dsp:sp modelId="{90F8E819-62D9-4797-8688-9B854BCEFE07}">
      <dsp:nvSpPr>
        <dsp:cNvPr id="0" name=""/>
        <dsp:cNvSpPr/>
      </dsp:nvSpPr>
      <dsp:spPr>
        <a:xfrm>
          <a:off x="5092487" y="4478134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49C806-9E3C-4EB3-9839-629167656B81}">
      <dsp:nvSpPr>
        <dsp:cNvPr id="0" name=""/>
        <dsp:cNvSpPr/>
      </dsp:nvSpPr>
      <dsp:spPr>
        <a:xfrm>
          <a:off x="5315611" y="3474911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32037"/>
                <a:satOff val="541"/>
                <a:lumOff val="8175"/>
                <a:alphaOff val="0"/>
                <a:satMod val="120000"/>
              </a:schemeClr>
            </a:gs>
            <a:gs pos="100000">
              <a:schemeClr val="accent6">
                <a:shade val="80000"/>
                <a:hueOff val="-32037"/>
                <a:satOff val="541"/>
                <a:lumOff val="8175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300</a:t>
          </a:r>
          <a:endParaRPr lang="ru-RU" sz="2000" kern="1200" dirty="0"/>
        </a:p>
      </dsp:txBody>
      <dsp:txXfrm>
        <a:off x="5680508" y="3790590"/>
        <a:ext cx="1472078" cy="1273520"/>
      </dsp:txXfrm>
    </dsp:sp>
    <dsp:sp modelId="{8DE879C8-A605-48EB-B1D9-12A464A6DCB2}">
      <dsp:nvSpPr>
        <dsp:cNvPr id="0" name=""/>
        <dsp:cNvSpPr/>
      </dsp:nvSpPr>
      <dsp:spPr>
        <a:xfrm>
          <a:off x="3053739" y="4669473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780B06-99C0-44AB-913D-B4E68D757286}">
      <dsp:nvSpPr>
        <dsp:cNvPr id="0" name=""/>
        <dsp:cNvSpPr/>
      </dsp:nvSpPr>
      <dsp:spPr>
        <a:xfrm>
          <a:off x="3296239" y="4647849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48055"/>
                <a:satOff val="812"/>
                <a:lumOff val="12263"/>
                <a:alphaOff val="0"/>
                <a:satMod val="120000"/>
              </a:schemeClr>
            </a:gs>
            <a:gs pos="100000">
              <a:schemeClr val="accent6">
                <a:shade val="80000"/>
                <a:hueOff val="-48055"/>
                <a:satOff val="812"/>
                <a:lumOff val="12263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400</a:t>
          </a:r>
          <a:endParaRPr lang="ru-RU" sz="2000" kern="1200" dirty="0"/>
        </a:p>
      </dsp:txBody>
      <dsp:txXfrm>
        <a:off x="3661136" y="4963528"/>
        <a:ext cx="1472078" cy="1273520"/>
      </dsp:txXfrm>
    </dsp:sp>
    <dsp:sp modelId="{06CFC14B-E11F-4077-888E-572237A99D17}">
      <dsp:nvSpPr>
        <dsp:cNvPr id="0" name=""/>
        <dsp:cNvSpPr/>
      </dsp:nvSpPr>
      <dsp:spPr>
        <a:xfrm>
          <a:off x="1851241" y="3037189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F33B88-981E-4077-9216-99C7D702F6E7}">
      <dsp:nvSpPr>
        <dsp:cNvPr id="0" name=""/>
        <dsp:cNvSpPr/>
      </dsp:nvSpPr>
      <dsp:spPr>
        <a:xfrm>
          <a:off x="1267492" y="3476222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64074"/>
                <a:satOff val="1082"/>
                <a:lumOff val="16350"/>
                <a:alphaOff val="0"/>
                <a:satMod val="120000"/>
              </a:schemeClr>
            </a:gs>
            <a:gs pos="100000">
              <a:schemeClr val="accent6">
                <a:shade val="80000"/>
                <a:hueOff val="-64074"/>
                <a:satOff val="1082"/>
                <a:lumOff val="1635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500</a:t>
          </a:r>
          <a:endParaRPr lang="ru-RU" sz="2000" kern="1200" dirty="0"/>
        </a:p>
      </dsp:txBody>
      <dsp:txXfrm>
        <a:off x="1632389" y="3791901"/>
        <a:ext cx="1472078" cy="1273520"/>
      </dsp:txXfrm>
    </dsp:sp>
    <dsp:sp modelId="{A2FDB104-DD60-4734-BE36-7A3E7530D215}">
      <dsp:nvSpPr>
        <dsp:cNvPr id="0" name=""/>
        <dsp:cNvSpPr/>
      </dsp:nvSpPr>
      <dsp:spPr>
        <a:xfrm>
          <a:off x="1267492" y="1169006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80092"/>
                <a:satOff val="1353"/>
                <a:lumOff val="20438"/>
                <a:alphaOff val="0"/>
                <a:satMod val="120000"/>
              </a:schemeClr>
            </a:gs>
            <a:gs pos="100000">
              <a:schemeClr val="accent6">
                <a:shade val="80000"/>
                <a:hueOff val="-80092"/>
                <a:satOff val="1353"/>
                <a:lumOff val="2043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600</a:t>
          </a:r>
          <a:endParaRPr lang="ru-RU" sz="2000" kern="1200" dirty="0"/>
        </a:p>
      </dsp:txBody>
      <dsp:txXfrm>
        <a:off x="1632389" y="1484685"/>
        <a:ext cx="1472078" cy="12735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513BC-0D8F-4244-B4C5-5CCB1C62BC7A}">
      <dsp:nvSpPr>
        <dsp:cNvPr id="0" name=""/>
        <dsp:cNvSpPr/>
      </dsp:nvSpPr>
      <dsp:spPr>
        <a:xfrm>
          <a:off x="3048739" y="2113910"/>
          <a:ext cx="2686871" cy="232425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Интересные факты</a:t>
          </a:r>
          <a:endParaRPr lang="ru-RU" sz="2100" kern="1200" dirty="0"/>
        </a:p>
      </dsp:txBody>
      <dsp:txXfrm>
        <a:off x="3493991" y="2499071"/>
        <a:ext cx="1796367" cy="1553930"/>
      </dsp:txXfrm>
    </dsp:sp>
    <dsp:sp modelId="{DFE4500E-116F-4416-8A99-EA18C1CA4F25}">
      <dsp:nvSpPr>
        <dsp:cNvPr id="0" name=""/>
        <dsp:cNvSpPr/>
      </dsp:nvSpPr>
      <dsp:spPr>
        <a:xfrm>
          <a:off x="4731237" y="1001912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765FDAA-8FA4-4073-902B-10C7F6964412}">
      <dsp:nvSpPr>
        <dsp:cNvPr id="0" name=""/>
        <dsp:cNvSpPr/>
      </dsp:nvSpPr>
      <dsp:spPr>
        <a:xfrm>
          <a:off x="3296239" y="0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100</a:t>
          </a:r>
          <a:endParaRPr lang="ru-RU" sz="2000" kern="1200" dirty="0"/>
        </a:p>
      </dsp:txBody>
      <dsp:txXfrm>
        <a:off x="3661136" y="315679"/>
        <a:ext cx="1472078" cy="1273520"/>
      </dsp:txXfrm>
    </dsp:sp>
    <dsp:sp modelId="{71224D28-16ED-41E2-BABB-80E0112D3FD3}">
      <dsp:nvSpPr>
        <dsp:cNvPr id="0" name=""/>
        <dsp:cNvSpPr/>
      </dsp:nvSpPr>
      <dsp:spPr>
        <a:xfrm>
          <a:off x="5914361" y="2634851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D986A6-7E88-4210-9931-08C97B4186AC}">
      <dsp:nvSpPr>
        <dsp:cNvPr id="0" name=""/>
        <dsp:cNvSpPr/>
      </dsp:nvSpPr>
      <dsp:spPr>
        <a:xfrm>
          <a:off x="5315611" y="1171627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16018"/>
                <a:satOff val="271"/>
                <a:lumOff val="4088"/>
                <a:alphaOff val="0"/>
                <a:satMod val="120000"/>
              </a:schemeClr>
            </a:gs>
            <a:gs pos="100000">
              <a:schemeClr val="accent6">
                <a:shade val="80000"/>
                <a:hueOff val="-16018"/>
                <a:satOff val="271"/>
                <a:lumOff val="408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200</a:t>
          </a:r>
          <a:endParaRPr lang="ru-RU" sz="2000" kern="1200" dirty="0"/>
        </a:p>
      </dsp:txBody>
      <dsp:txXfrm>
        <a:off x="5680508" y="1487306"/>
        <a:ext cx="1472078" cy="1273520"/>
      </dsp:txXfrm>
    </dsp:sp>
    <dsp:sp modelId="{90F8E819-62D9-4797-8688-9B854BCEFE07}">
      <dsp:nvSpPr>
        <dsp:cNvPr id="0" name=""/>
        <dsp:cNvSpPr/>
      </dsp:nvSpPr>
      <dsp:spPr>
        <a:xfrm>
          <a:off x="5092487" y="4478134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49C806-9E3C-4EB3-9839-629167656B81}">
      <dsp:nvSpPr>
        <dsp:cNvPr id="0" name=""/>
        <dsp:cNvSpPr/>
      </dsp:nvSpPr>
      <dsp:spPr>
        <a:xfrm>
          <a:off x="5315611" y="3474911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32037"/>
                <a:satOff val="541"/>
                <a:lumOff val="8175"/>
                <a:alphaOff val="0"/>
                <a:satMod val="120000"/>
              </a:schemeClr>
            </a:gs>
            <a:gs pos="100000">
              <a:schemeClr val="accent6">
                <a:shade val="80000"/>
                <a:hueOff val="-32037"/>
                <a:satOff val="541"/>
                <a:lumOff val="8175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300</a:t>
          </a:r>
          <a:endParaRPr lang="ru-RU" sz="2000" kern="1200" dirty="0"/>
        </a:p>
      </dsp:txBody>
      <dsp:txXfrm>
        <a:off x="5680508" y="3790590"/>
        <a:ext cx="1472078" cy="1273520"/>
      </dsp:txXfrm>
    </dsp:sp>
    <dsp:sp modelId="{8DE879C8-A605-48EB-B1D9-12A464A6DCB2}">
      <dsp:nvSpPr>
        <dsp:cNvPr id="0" name=""/>
        <dsp:cNvSpPr/>
      </dsp:nvSpPr>
      <dsp:spPr>
        <a:xfrm>
          <a:off x="3053739" y="4669473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780B06-99C0-44AB-913D-B4E68D757286}">
      <dsp:nvSpPr>
        <dsp:cNvPr id="0" name=""/>
        <dsp:cNvSpPr/>
      </dsp:nvSpPr>
      <dsp:spPr>
        <a:xfrm>
          <a:off x="3296239" y="4647849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48055"/>
                <a:satOff val="812"/>
                <a:lumOff val="12263"/>
                <a:alphaOff val="0"/>
                <a:satMod val="120000"/>
              </a:schemeClr>
            </a:gs>
            <a:gs pos="100000">
              <a:schemeClr val="accent6">
                <a:shade val="80000"/>
                <a:hueOff val="-48055"/>
                <a:satOff val="812"/>
                <a:lumOff val="12263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400</a:t>
          </a:r>
          <a:endParaRPr lang="ru-RU" sz="2000" kern="1200" dirty="0"/>
        </a:p>
      </dsp:txBody>
      <dsp:txXfrm>
        <a:off x="3661136" y="4963528"/>
        <a:ext cx="1472078" cy="1273520"/>
      </dsp:txXfrm>
    </dsp:sp>
    <dsp:sp modelId="{06CFC14B-E11F-4077-888E-572237A99D17}">
      <dsp:nvSpPr>
        <dsp:cNvPr id="0" name=""/>
        <dsp:cNvSpPr/>
      </dsp:nvSpPr>
      <dsp:spPr>
        <a:xfrm>
          <a:off x="1851241" y="3037189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F33B88-981E-4077-9216-99C7D702F6E7}">
      <dsp:nvSpPr>
        <dsp:cNvPr id="0" name=""/>
        <dsp:cNvSpPr/>
      </dsp:nvSpPr>
      <dsp:spPr>
        <a:xfrm>
          <a:off x="1267492" y="3476222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64074"/>
                <a:satOff val="1082"/>
                <a:lumOff val="16350"/>
                <a:alphaOff val="0"/>
                <a:satMod val="120000"/>
              </a:schemeClr>
            </a:gs>
            <a:gs pos="100000">
              <a:schemeClr val="accent6">
                <a:shade val="80000"/>
                <a:hueOff val="-64074"/>
                <a:satOff val="1082"/>
                <a:lumOff val="1635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500</a:t>
          </a:r>
          <a:endParaRPr lang="ru-RU" sz="2000" kern="1200" dirty="0"/>
        </a:p>
      </dsp:txBody>
      <dsp:txXfrm>
        <a:off x="1632389" y="3791901"/>
        <a:ext cx="1472078" cy="1273520"/>
      </dsp:txXfrm>
    </dsp:sp>
    <dsp:sp modelId="{A2FDB104-DD60-4734-BE36-7A3E7530D215}">
      <dsp:nvSpPr>
        <dsp:cNvPr id="0" name=""/>
        <dsp:cNvSpPr/>
      </dsp:nvSpPr>
      <dsp:spPr>
        <a:xfrm>
          <a:off x="1267492" y="1169006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80092"/>
                <a:satOff val="1353"/>
                <a:lumOff val="20438"/>
                <a:alphaOff val="0"/>
                <a:satMod val="120000"/>
              </a:schemeClr>
            </a:gs>
            <a:gs pos="100000">
              <a:schemeClr val="accent6">
                <a:shade val="80000"/>
                <a:hueOff val="-80092"/>
                <a:satOff val="1353"/>
                <a:lumOff val="2043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600</a:t>
          </a:r>
          <a:endParaRPr lang="ru-RU" sz="2000" kern="1200" dirty="0"/>
        </a:p>
      </dsp:txBody>
      <dsp:txXfrm>
        <a:off x="1632389" y="1484685"/>
        <a:ext cx="1472078" cy="12735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513BC-0D8F-4244-B4C5-5CCB1C62BC7A}">
      <dsp:nvSpPr>
        <dsp:cNvPr id="0" name=""/>
        <dsp:cNvSpPr/>
      </dsp:nvSpPr>
      <dsp:spPr>
        <a:xfrm>
          <a:off x="3048739" y="2113910"/>
          <a:ext cx="2686871" cy="232425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Боевая слава</a:t>
          </a:r>
          <a:endParaRPr lang="ru-RU" sz="2600" kern="1200" dirty="0"/>
        </a:p>
      </dsp:txBody>
      <dsp:txXfrm>
        <a:off x="3493991" y="2499071"/>
        <a:ext cx="1796367" cy="1553930"/>
      </dsp:txXfrm>
    </dsp:sp>
    <dsp:sp modelId="{DFE4500E-116F-4416-8A99-EA18C1CA4F25}">
      <dsp:nvSpPr>
        <dsp:cNvPr id="0" name=""/>
        <dsp:cNvSpPr/>
      </dsp:nvSpPr>
      <dsp:spPr>
        <a:xfrm>
          <a:off x="4731237" y="1001912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765FDAA-8FA4-4073-902B-10C7F6964412}">
      <dsp:nvSpPr>
        <dsp:cNvPr id="0" name=""/>
        <dsp:cNvSpPr/>
      </dsp:nvSpPr>
      <dsp:spPr>
        <a:xfrm>
          <a:off x="3296239" y="0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100</a:t>
          </a:r>
          <a:endParaRPr lang="ru-RU" sz="2600" kern="1200" dirty="0"/>
        </a:p>
      </dsp:txBody>
      <dsp:txXfrm>
        <a:off x="3661136" y="315679"/>
        <a:ext cx="1472078" cy="1273520"/>
      </dsp:txXfrm>
    </dsp:sp>
    <dsp:sp modelId="{71224D28-16ED-41E2-BABB-80E0112D3FD3}">
      <dsp:nvSpPr>
        <dsp:cNvPr id="0" name=""/>
        <dsp:cNvSpPr/>
      </dsp:nvSpPr>
      <dsp:spPr>
        <a:xfrm>
          <a:off x="5914361" y="2634851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D986A6-7E88-4210-9931-08C97B4186AC}">
      <dsp:nvSpPr>
        <dsp:cNvPr id="0" name=""/>
        <dsp:cNvSpPr/>
      </dsp:nvSpPr>
      <dsp:spPr>
        <a:xfrm>
          <a:off x="5315611" y="1171627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16018"/>
                <a:satOff val="271"/>
                <a:lumOff val="4088"/>
                <a:alphaOff val="0"/>
                <a:satMod val="120000"/>
              </a:schemeClr>
            </a:gs>
            <a:gs pos="100000">
              <a:schemeClr val="accent6">
                <a:shade val="80000"/>
                <a:hueOff val="-16018"/>
                <a:satOff val="271"/>
                <a:lumOff val="408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200</a:t>
          </a:r>
          <a:endParaRPr lang="ru-RU" sz="2600" kern="1200" dirty="0"/>
        </a:p>
      </dsp:txBody>
      <dsp:txXfrm>
        <a:off x="5680508" y="1487306"/>
        <a:ext cx="1472078" cy="1273520"/>
      </dsp:txXfrm>
    </dsp:sp>
    <dsp:sp modelId="{90F8E819-62D9-4797-8688-9B854BCEFE07}">
      <dsp:nvSpPr>
        <dsp:cNvPr id="0" name=""/>
        <dsp:cNvSpPr/>
      </dsp:nvSpPr>
      <dsp:spPr>
        <a:xfrm>
          <a:off x="5092487" y="4478134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49C806-9E3C-4EB3-9839-629167656B81}">
      <dsp:nvSpPr>
        <dsp:cNvPr id="0" name=""/>
        <dsp:cNvSpPr/>
      </dsp:nvSpPr>
      <dsp:spPr>
        <a:xfrm>
          <a:off x="5315611" y="3474911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32037"/>
                <a:satOff val="541"/>
                <a:lumOff val="8175"/>
                <a:alphaOff val="0"/>
                <a:satMod val="120000"/>
              </a:schemeClr>
            </a:gs>
            <a:gs pos="100000">
              <a:schemeClr val="accent6">
                <a:shade val="80000"/>
                <a:hueOff val="-32037"/>
                <a:satOff val="541"/>
                <a:lumOff val="8175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300</a:t>
          </a:r>
          <a:endParaRPr lang="ru-RU" sz="2600" kern="1200" dirty="0"/>
        </a:p>
      </dsp:txBody>
      <dsp:txXfrm>
        <a:off x="5680508" y="3790590"/>
        <a:ext cx="1472078" cy="1273520"/>
      </dsp:txXfrm>
    </dsp:sp>
    <dsp:sp modelId="{8DE879C8-A605-48EB-B1D9-12A464A6DCB2}">
      <dsp:nvSpPr>
        <dsp:cNvPr id="0" name=""/>
        <dsp:cNvSpPr/>
      </dsp:nvSpPr>
      <dsp:spPr>
        <a:xfrm>
          <a:off x="3053739" y="4669473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780B06-99C0-44AB-913D-B4E68D757286}">
      <dsp:nvSpPr>
        <dsp:cNvPr id="0" name=""/>
        <dsp:cNvSpPr/>
      </dsp:nvSpPr>
      <dsp:spPr>
        <a:xfrm>
          <a:off x="3296239" y="4647849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48055"/>
                <a:satOff val="812"/>
                <a:lumOff val="12263"/>
                <a:alphaOff val="0"/>
                <a:satMod val="120000"/>
              </a:schemeClr>
            </a:gs>
            <a:gs pos="100000">
              <a:schemeClr val="accent6">
                <a:shade val="80000"/>
                <a:hueOff val="-48055"/>
                <a:satOff val="812"/>
                <a:lumOff val="12263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400</a:t>
          </a:r>
          <a:endParaRPr lang="ru-RU" sz="3600" kern="1200" dirty="0"/>
        </a:p>
      </dsp:txBody>
      <dsp:txXfrm>
        <a:off x="3661136" y="4963528"/>
        <a:ext cx="1472078" cy="1273520"/>
      </dsp:txXfrm>
    </dsp:sp>
    <dsp:sp modelId="{06CFC14B-E11F-4077-888E-572237A99D17}">
      <dsp:nvSpPr>
        <dsp:cNvPr id="0" name=""/>
        <dsp:cNvSpPr/>
      </dsp:nvSpPr>
      <dsp:spPr>
        <a:xfrm>
          <a:off x="1851241" y="3037189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F33B88-981E-4077-9216-99C7D702F6E7}">
      <dsp:nvSpPr>
        <dsp:cNvPr id="0" name=""/>
        <dsp:cNvSpPr/>
      </dsp:nvSpPr>
      <dsp:spPr>
        <a:xfrm>
          <a:off x="1267492" y="3476222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64074"/>
                <a:satOff val="1082"/>
                <a:lumOff val="16350"/>
                <a:alphaOff val="0"/>
                <a:satMod val="120000"/>
              </a:schemeClr>
            </a:gs>
            <a:gs pos="100000">
              <a:schemeClr val="accent6">
                <a:shade val="80000"/>
                <a:hueOff val="-64074"/>
                <a:satOff val="1082"/>
                <a:lumOff val="1635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500</a:t>
          </a:r>
          <a:endParaRPr lang="ru-RU" sz="3600" kern="1200" dirty="0"/>
        </a:p>
      </dsp:txBody>
      <dsp:txXfrm>
        <a:off x="1632389" y="3791901"/>
        <a:ext cx="1472078" cy="1273520"/>
      </dsp:txXfrm>
    </dsp:sp>
    <dsp:sp modelId="{A2FDB104-DD60-4734-BE36-7A3E7530D215}">
      <dsp:nvSpPr>
        <dsp:cNvPr id="0" name=""/>
        <dsp:cNvSpPr/>
      </dsp:nvSpPr>
      <dsp:spPr>
        <a:xfrm>
          <a:off x="1267492" y="1169006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80092"/>
                <a:satOff val="1353"/>
                <a:lumOff val="20438"/>
                <a:alphaOff val="0"/>
                <a:satMod val="120000"/>
              </a:schemeClr>
            </a:gs>
            <a:gs pos="100000">
              <a:schemeClr val="accent6">
                <a:shade val="80000"/>
                <a:hueOff val="-80092"/>
                <a:satOff val="1353"/>
                <a:lumOff val="2043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600</a:t>
          </a:r>
          <a:endParaRPr lang="ru-RU" sz="3600" kern="1200" dirty="0"/>
        </a:p>
      </dsp:txBody>
      <dsp:txXfrm>
        <a:off x="1632389" y="1484685"/>
        <a:ext cx="1472078" cy="12735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513BC-0D8F-4244-B4C5-5CCB1C62BC7A}">
      <dsp:nvSpPr>
        <dsp:cNvPr id="0" name=""/>
        <dsp:cNvSpPr/>
      </dsp:nvSpPr>
      <dsp:spPr>
        <a:xfrm>
          <a:off x="3048739" y="2113910"/>
          <a:ext cx="2686871" cy="232425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Туристические маршруты</a:t>
          </a:r>
          <a:endParaRPr lang="ru-RU" sz="2000" kern="1200" dirty="0"/>
        </a:p>
      </dsp:txBody>
      <dsp:txXfrm>
        <a:off x="3493991" y="2499071"/>
        <a:ext cx="1796367" cy="1553930"/>
      </dsp:txXfrm>
    </dsp:sp>
    <dsp:sp modelId="{DFE4500E-116F-4416-8A99-EA18C1CA4F25}">
      <dsp:nvSpPr>
        <dsp:cNvPr id="0" name=""/>
        <dsp:cNvSpPr/>
      </dsp:nvSpPr>
      <dsp:spPr>
        <a:xfrm>
          <a:off x="4731237" y="1001912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765FDAA-8FA4-4073-902B-10C7F6964412}">
      <dsp:nvSpPr>
        <dsp:cNvPr id="0" name=""/>
        <dsp:cNvSpPr/>
      </dsp:nvSpPr>
      <dsp:spPr>
        <a:xfrm>
          <a:off x="3296239" y="0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100</a:t>
          </a:r>
          <a:endParaRPr lang="ru-RU" sz="2600" kern="1200" dirty="0"/>
        </a:p>
      </dsp:txBody>
      <dsp:txXfrm>
        <a:off x="3661136" y="315679"/>
        <a:ext cx="1472078" cy="1273520"/>
      </dsp:txXfrm>
    </dsp:sp>
    <dsp:sp modelId="{71224D28-16ED-41E2-BABB-80E0112D3FD3}">
      <dsp:nvSpPr>
        <dsp:cNvPr id="0" name=""/>
        <dsp:cNvSpPr/>
      </dsp:nvSpPr>
      <dsp:spPr>
        <a:xfrm>
          <a:off x="5914361" y="2634851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D986A6-7E88-4210-9931-08C97B4186AC}">
      <dsp:nvSpPr>
        <dsp:cNvPr id="0" name=""/>
        <dsp:cNvSpPr/>
      </dsp:nvSpPr>
      <dsp:spPr>
        <a:xfrm>
          <a:off x="5315611" y="1171627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16018"/>
                <a:satOff val="271"/>
                <a:lumOff val="4088"/>
                <a:alphaOff val="0"/>
                <a:satMod val="120000"/>
              </a:schemeClr>
            </a:gs>
            <a:gs pos="100000">
              <a:schemeClr val="accent6">
                <a:shade val="80000"/>
                <a:hueOff val="-16018"/>
                <a:satOff val="271"/>
                <a:lumOff val="408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200</a:t>
          </a:r>
          <a:endParaRPr lang="ru-RU" sz="2600" kern="1200" dirty="0"/>
        </a:p>
      </dsp:txBody>
      <dsp:txXfrm>
        <a:off x="5680508" y="1487306"/>
        <a:ext cx="1472078" cy="1273520"/>
      </dsp:txXfrm>
    </dsp:sp>
    <dsp:sp modelId="{90F8E819-62D9-4797-8688-9B854BCEFE07}">
      <dsp:nvSpPr>
        <dsp:cNvPr id="0" name=""/>
        <dsp:cNvSpPr/>
      </dsp:nvSpPr>
      <dsp:spPr>
        <a:xfrm>
          <a:off x="5092487" y="4478134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49C806-9E3C-4EB3-9839-629167656B81}">
      <dsp:nvSpPr>
        <dsp:cNvPr id="0" name=""/>
        <dsp:cNvSpPr/>
      </dsp:nvSpPr>
      <dsp:spPr>
        <a:xfrm>
          <a:off x="5315611" y="3474911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32037"/>
                <a:satOff val="541"/>
                <a:lumOff val="8175"/>
                <a:alphaOff val="0"/>
                <a:satMod val="120000"/>
              </a:schemeClr>
            </a:gs>
            <a:gs pos="100000">
              <a:schemeClr val="accent6">
                <a:shade val="80000"/>
                <a:hueOff val="-32037"/>
                <a:satOff val="541"/>
                <a:lumOff val="8175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300</a:t>
          </a:r>
          <a:endParaRPr lang="ru-RU" sz="2600" kern="1200" dirty="0"/>
        </a:p>
      </dsp:txBody>
      <dsp:txXfrm>
        <a:off x="5680508" y="3790590"/>
        <a:ext cx="1472078" cy="1273520"/>
      </dsp:txXfrm>
    </dsp:sp>
    <dsp:sp modelId="{8DE879C8-A605-48EB-B1D9-12A464A6DCB2}">
      <dsp:nvSpPr>
        <dsp:cNvPr id="0" name=""/>
        <dsp:cNvSpPr/>
      </dsp:nvSpPr>
      <dsp:spPr>
        <a:xfrm>
          <a:off x="3053739" y="4669473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780B06-99C0-44AB-913D-B4E68D757286}">
      <dsp:nvSpPr>
        <dsp:cNvPr id="0" name=""/>
        <dsp:cNvSpPr/>
      </dsp:nvSpPr>
      <dsp:spPr>
        <a:xfrm>
          <a:off x="3296239" y="4647849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48055"/>
                <a:satOff val="812"/>
                <a:lumOff val="12263"/>
                <a:alphaOff val="0"/>
                <a:satMod val="120000"/>
              </a:schemeClr>
            </a:gs>
            <a:gs pos="100000">
              <a:schemeClr val="accent6">
                <a:shade val="80000"/>
                <a:hueOff val="-48055"/>
                <a:satOff val="812"/>
                <a:lumOff val="12263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400</a:t>
          </a:r>
          <a:endParaRPr lang="ru-RU" sz="2600" kern="1200" dirty="0"/>
        </a:p>
      </dsp:txBody>
      <dsp:txXfrm>
        <a:off x="3661136" y="4963528"/>
        <a:ext cx="1472078" cy="1273520"/>
      </dsp:txXfrm>
    </dsp:sp>
    <dsp:sp modelId="{06CFC14B-E11F-4077-888E-572237A99D17}">
      <dsp:nvSpPr>
        <dsp:cNvPr id="0" name=""/>
        <dsp:cNvSpPr/>
      </dsp:nvSpPr>
      <dsp:spPr>
        <a:xfrm>
          <a:off x="1851241" y="3037189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F33B88-981E-4077-9216-99C7D702F6E7}">
      <dsp:nvSpPr>
        <dsp:cNvPr id="0" name=""/>
        <dsp:cNvSpPr/>
      </dsp:nvSpPr>
      <dsp:spPr>
        <a:xfrm>
          <a:off x="1267492" y="3476222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64074"/>
                <a:satOff val="1082"/>
                <a:lumOff val="16350"/>
                <a:alphaOff val="0"/>
                <a:satMod val="120000"/>
              </a:schemeClr>
            </a:gs>
            <a:gs pos="100000">
              <a:schemeClr val="accent6">
                <a:shade val="80000"/>
                <a:hueOff val="-64074"/>
                <a:satOff val="1082"/>
                <a:lumOff val="1635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500</a:t>
          </a:r>
          <a:endParaRPr lang="ru-RU" sz="2600" kern="1200" dirty="0"/>
        </a:p>
      </dsp:txBody>
      <dsp:txXfrm>
        <a:off x="1632389" y="3791901"/>
        <a:ext cx="1472078" cy="1273520"/>
      </dsp:txXfrm>
    </dsp:sp>
    <dsp:sp modelId="{A2FDB104-DD60-4734-BE36-7A3E7530D215}">
      <dsp:nvSpPr>
        <dsp:cNvPr id="0" name=""/>
        <dsp:cNvSpPr/>
      </dsp:nvSpPr>
      <dsp:spPr>
        <a:xfrm>
          <a:off x="1267492" y="1169006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80092"/>
                <a:satOff val="1353"/>
                <a:lumOff val="20438"/>
                <a:alphaOff val="0"/>
                <a:satMod val="120000"/>
              </a:schemeClr>
            </a:gs>
            <a:gs pos="100000">
              <a:schemeClr val="accent6">
                <a:shade val="80000"/>
                <a:hueOff val="-80092"/>
                <a:satOff val="1353"/>
                <a:lumOff val="2043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600</a:t>
          </a:r>
          <a:endParaRPr lang="ru-RU" sz="2600" kern="1200" dirty="0"/>
        </a:p>
      </dsp:txBody>
      <dsp:txXfrm>
        <a:off x="1632389" y="1484685"/>
        <a:ext cx="1472078" cy="12735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513BC-0D8F-4244-B4C5-5CCB1C62BC7A}">
      <dsp:nvSpPr>
        <dsp:cNvPr id="0" name=""/>
        <dsp:cNvSpPr/>
      </dsp:nvSpPr>
      <dsp:spPr>
        <a:xfrm>
          <a:off x="3048739" y="2113910"/>
          <a:ext cx="2686871" cy="232425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Городская карта</a:t>
          </a:r>
          <a:endParaRPr lang="ru-RU" sz="2400" kern="1200" dirty="0"/>
        </a:p>
      </dsp:txBody>
      <dsp:txXfrm>
        <a:off x="3493991" y="2499071"/>
        <a:ext cx="1796367" cy="1553930"/>
      </dsp:txXfrm>
    </dsp:sp>
    <dsp:sp modelId="{DFE4500E-116F-4416-8A99-EA18C1CA4F25}">
      <dsp:nvSpPr>
        <dsp:cNvPr id="0" name=""/>
        <dsp:cNvSpPr/>
      </dsp:nvSpPr>
      <dsp:spPr>
        <a:xfrm>
          <a:off x="4731237" y="1001912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765FDAA-8FA4-4073-902B-10C7F6964412}">
      <dsp:nvSpPr>
        <dsp:cNvPr id="0" name=""/>
        <dsp:cNvSpPr/>
      </dsp:nvSpPr>
      <dsp:spPr>
        <a:xfrm>
          <a:off x="3296239" y="0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100</a:t>
          </a:r>
          <a:endParaRPr lang="ru-RU" sz="2600" kern="1200" dirty="0"/>
        </a:p>
      </dsp:txBody>
      <dsp:txXfrm>
        <a:off x="3661136" y="315679"/>
        <a:ext cx="1472078" cy="1273520"/>
      </dsp:txXfrm>
    </dsp:sp>
    <dsp:sp modelId="{71224D28-16ED-41E2-BABB-80E0112D3FD3}">
      <dsp:nvSpPr>
        <dsp:cNvPr id="0" name=""/>
        <dsp:cNvSpPr/>
      </dsp:nvSpPr>
      <dsp:spPr>
        <a:xfrm>
          <a:off x="5914361" y="2634851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D986A6-7E88-4210-9931-08C97B4186AC}">
      <dsp:nvSpPr>
        <dsp:cNvPr id="0" name=""/>
        <dsp:cNvSpPr/>
      </dsp:nvSpPr>
      <dsp:spPr>
        <a:xfrm>
          <a:off x="5315611" y="1171627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16018"/>
                <a:satOff val="271"/>
                <a:lumOff val="4088"/>
                <a:alphaOff val="0"/>
                <a:satMod val="120000"/>
              </a:schemeClr>
            </a:gs>
            <a:gs pos="100000">
              <a:schemeClr val="accent6">
                <a:shade val="80000"/>
                <a:hueOff val="-16018"/>
                <a:satOff val="271"/>
                <a:lumOff val="408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200</a:t>
          </a:r>
          <a:endParaRPr lang="ru-RU" sz="2600" kern="1200" dirty="0"/>
        </a:p>
      </dsp:txBody>
      <dsp:txXfrm>
        <a:off x="5680508" y="1487306"/>
        <a:ext cx="1472078" cy="1273520"/>
      </dsp:txXfrm>
    </dsp:sp>
    <dsp:sp modelId="{90F8E819-62D9-4797-8688-9B854BCEFE07}">
      <dsp:nvSpPr>
        <dsp:cNvPr id="0" name=""/>
        <dsp:cNvSpPr/>
      </dsp:nvSpPr>
      <dsp:spPr>
        <a:xfrm>
          <a:off x="5092487" y="4478134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49C806-9E3C-4EB3-9839-629167656B81}">
      <dsp:nvSpPr>
        <dsp:cNvPr id="0" name=""/>
        <dsp:cNvSpPr/>
      </dsp:nvSpPr>
      <dsp:spPr>
        <a:xfrm>
          <a:off x="5315611" y="3474911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32037"/>
                <a:satOff val="541"/>
                <a:lumOff val="8175"/>
                <a:alphaOff val="0"/>
                <a:satMod val="120000"/>
              </a:schemeClr>
            </a:gs>
            <a:gs pos="100000">
              <a:schemeClr val="accent6">
                <a:shade val="80000"/>
                <a:hueOff val="-32037"/>
                <a:satOff val="541"/>
                <a:lumOff val="8175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300</a:t>
          </a:r>
          <a:endParaRPr lang="ru-RU" sz="2600" kern="1200" dirty="0"/>
        </a:p>
      </dsp:txBody>
      <dsp:txXfrm>
        <a:off x="5680508" y="3790590"/>
        <a:ext cx="1472078" cy="1273520"/>
      </dsp:txXfrm>
    </dsp:sp>
    <dsp:sp modelId="{8DE879C8-A605-48EB-B1D9-12A464A6DCB2}">
      <dsp:nvSpPr>
        <dsp:cNvPr id="0" name=""/>
        <dsp:cNvSpPr/>
      </dsp:nvSpPr>
      <dsp:spPr>
        <a:xfrm>
          <a:off x="3053739" y="4669473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780B06-99C0-44AB-913D-B4E68D757286}">
      <dsp:nvSpPr>
        <dsp:cNvPr id="0" name=""/>
        <dsp:cNvSpPr/>
      </dsp:nvSpPr>
      <dsp:spPr>
        <a:xfrm>
          <a:off x="3296239" y="4647849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48055"/>
                <a:satOff val="812"/>
                <a:lumOff val="12263"/>
                <a:alphaOff val="0"/>
                <a:satMod val="120000"/>
              </a:schemeClr>
            </a:gs>
            <a:gs pos="100000">
              <a:schemeClr val="accent6">
                <a:shade val="80000"/>
                <a:hueOff val="-48055"/>
                <a:satOff val="812"/>
                <a:lumOff val="12263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400</a:t>
          </a:r>
          <a:endParaRPr lang="ru-RU" sz="2600" kern="1200" dirty="0"/>
        </a:p>
      </dsp:txBody>
      <dsp:txXfrm>
        <a:off x="3661136" y="4963528"/>
        <a:ext cx="1472078" cy="1273520"/>
      </dsp:txXfrm>
    </dsp:sp>
    <dsp:sp modelId="{06CFC14B-E11F-4077-888E-572237A99D17}">
      <dsp:nvSpPr>
        <dsp:cNvPr id="0" name=""/>
        <dsp:cNvSpPr/>
      </dsp:nvSpPr>
      <dsp:spPr>
        <a:xfrm>
          <a:off x="1851241" y="3037189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F33B88-981E-4077-9216-99C7D702F6E7}">
      <dsp:nvSpPr>
        <dsp:cNvPr id="0" name=""/>
        <dsp:cNvSpPr/>
      </dsp:nvSpPr>
      <dsp:spPr>
        <a:xfrm>
          <a:off x="1267492" y="3476222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64074"/>
                <a:satOff val="1082"/>
                <a:lumOff val="16350"/>
                <a:alphaOff val="0"/>
                <a:satMod val="120000"/>
              </a:schemeClr>
            </a:gs>
            <a:gs pos="100000">
              <a:schemeClr val="accent6">
                <a:shade val="80000"/>
                <a:hueOff val="-64074"/>
                <a:satOff val="1082"/>
                <a:lumOff val="1635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500</a:t>
          </a:r>
          <a:endParaRPr lang="ru-RU" sz="2600" kern="1200" dirty="0"/>
        </a:p>
      </dsp:txBody>
      <dsp:txXfrm>
        <a:off x="1632389" y="3791901"/>
        <a:ext cx="1472078" cy="1273520"/>
      </dsp:txXfrm>
    </dsp:sp>
    <dsp:sp modelId="{A2FDB104-DD60-4734-BE36-7A3E7530D215}">
      <dsp:nvSpPr>
        <dsp:cNvPr id="0" name=""/>
        <dsp:cNvSpPr/>
      </dsp:nvSpPr>
      <dsp:spPr>
        <a:xfrm>
          <a:off x="1267492" y="1169006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80092"/>
                <a:satOff val="1353"/>
                <a:lumOff val="20438"/>
                <a:alphaOff val="0"/>
                <a:satMod val="120000"/>
              </a:schemeClr>
            </a:gs>
            <a:gs pos="100000">
              <a:schemeClr val="accent6">
                <a:shade val="80000"/>
                <a:hueOff val="-80092"/>
                <a:satOff val="1353"/>
                <a:lumOff val="2043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600</a:t>
          </a:r>
          <a:endParaRPr lang="ru-RU" sz="2600" kern="1200" dirty="0"/>
        </a:p>
      </dsp:txBody>
      <dsp:txXfrm>
        <a:off x="1632389" y="1484685"/>
        <a:ext cx="1472078" cy="12735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513BC-0D8F-4244-B4C5-5CCB1C62BC7A}">
      <dsp:nvSpPr>
        <dsp:cNvPr id="0" name=""/>
        <dsp:cNvSpPr/>
      </dsp:nvSpPr>
      <dsp:spPr>
        <a:xfrm>
          <a:off x="3048739" y="2113910"/>
          <a:ext cx="2686871" cy="2324252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Улицы и имена</a:t>
          </a:r>
          <a:endParaRPr lang="ru-RU" sz="2600" kern="1200" dirty="0"/>
        </a:p>
      </dsp:txBody>
      <dsp:txXfrm>
        <a:off x="3493991" y="2499071"/>
        <a:ext cx="1796367" cy="1553930"/>
      </dsp:txXfrm>
    </dsp:sp>
    <dsp:sp modelId="{DFE4500E-116F-4416-8A99-EA18C1CA4F25}">
      <dsp:nvSpPr>
        <dsp:cNvPr id="0" name=""/>
        <dsp:cNvSpPr/>
      </dsp:nvSpPr>
      <dsp:spPr>
        <a:xfrm>
          <a:off x="4731237" y="1001912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765FDAA-8FA4-4073-902B-10C7F6964412}">
      <dsp:nvSpPr>
        <dsp:cNvPr id="0" name=""/>
        <dsp:cNvSpPr/>
      </dsp:nvSpPr>
      <dsp:spPr>
        <a:xfrm>
          <a:off x="3296239" y="0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100</a:t>
          </a:r>
          <a:endParaRPr lang="ru-RU" sz="2600" kern="1200" dirty="0"/>
        </a:p>
      </dsp:txBody>
      <dsp:txXfrm>
        <a:off x="3661136" y="315679"/>
        <a:ext cx="1472078" cy="1273520"/>
      </dsp:txXfrm>
    </dsp:sp>
    <dsp:sp modelId="{71224D28-16ED-41E2-BABB-80E0112D3FD3}">
      <dsp:nvSpPr>
        <dsp:cNvPr id="0" name=""/>
        <dsp:cNvSpPr/>
      </dsp:nvSpPr>
      <dsp:spPr>
        <a:xfrm>
          <a:off x="5914361" y="2634851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D986A6-7E88-4210-9931-08C97B4186AC}">
      <dsp:nvSpPr>
        <dsp:cNvPr id="0" name=""/>
        <dsp:cNvSpPr/>
      </dsp:nvSpPr>
      <dsp:spPr>
        <a:xfrm>
          <a:off x="5315611" y="1171627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16018"/>
                <a:satOff val="271"/>
                <a:lumOff val="4088"/>
                <a:alphaOff val="0"/>
                <a:satMod val="120000"/>
              </a:schemeClr>
            </a:gs>
            <a:gs pos="100000">
              <a:schemeClr val="accent6">
                <a:shade val="80000"/>
                <a:hueOff val="-16018"/>
                <a:satOff val="271"/>
                <a:lumOff val="408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200</a:t>
          </a:r>
          <a:endParaRPr lang="ru-RU" sz="2600" kern="1200" dirty="0"/>
        </a:p>
      </dsp:txBody>
      <dsp:txXfrm>
        <a:off x="5680508" y="1487306"/>
        <a:ext cx="1472078" cy="1273520"/>
      </dsp:txXfrm>
    </dsp:sp>
    <dsp:sp modelId="{90F8E819-62D9-4797-8688-9B854BCEFE07}">
      <dsp:nvSpPr>
        <dsp:cNvPr id="0" name=""/>
        <dsp:cNvSpPr/>
      </dsp:nvSpPr>
      <dsp:spPr>
        <a:xfrm>
          <a:off x="5092487" y="4478134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49C806-9E3C-4EB3-9839-629167656B81}">
      <dsp:nvSpPr>
        <dsp:cNvPr id="0" name=""/>
        <dsp:cNvSpPr/>
      </dsp:nvSpPr>
      <dsp:spPr>
        <a:xfrm>
          <a:off x="5315611" y="3474911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32037"/>
                <a:satOff val="541"/>
                <a:lumOff val="8175"/>
                <a:alphaOff val="0"/>
                <a:satMod val="120000"/>
              </a:schemeClr>
            </a:gs>
            <a:gs pos="100000">
              <a:schemeClr val="accent6">
                <a:shade val="80000"/>
                <a:hueOff val="-32037"/>
                <a:satOff val="541"/>
                <a:lumOff val="8175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300</a:t>
          </a:r>
          <a:endParaRPr lang="ru-RU" sz="2600" kern="1200" dirty="0"/>
        </a:p>
      </dsp:txBody>
      <dsp:txXfrm>
        <a:off x="5680508" y="3790590"/>
        <a:ext cx="1472078" cy="1273520"/>
      </dsp:txXfrm>
    </dsp:sp>
    <dsp:sp modelId="{8DE879C8-A605-48EB-B1D9-12A464A6DCB2}">
      <dsp:nvSpPr>
        <dsp:cNvPr id="0" name=""/>
        <dsp:cNvSpPr/>
      </dsp:nvSpPr>
      <dsp:spPr>
        <a:xfrm>
          <a:off x="3053739" y="4669473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780B06-99C0-44AB-913D-B4E68D757286}">
      <dsp:nvSpPr>
        <dsp:cNvPr id="0" name=""/>
        <dsp:cNvSpPr/>
      </dsp:nvSpPr>
      <dsp:spPr>
        <a:xfrm>
          <a:off x="3296239" y="4647849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48055"/>
                <a:satOff val="812"/>
                <a:lumOff val="12263"/>
                <a:alphaOff val="0"/>
                <a:satMod val="120000"/>
              </a:schemeClr>
            </a:gs>
            <a:gs pos="100000">
              <a:schemeClr val="accent6">
                <a:shade val="80000"/>
                <a:hueOff val="-48055"/>
                <a:satOff val="812"/>
                <a:lumOff val="12263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400</a:t>
          </a:r>
          <a:endParaRPr lang="ru-RU" sz="2600" kern="1200" dirty="0"/>
        </a:p>
      </dsp:txBody>
      <dsp:txXfrm>
        <a:off x="3661136" y="4963528"/>
        <a:ext cx="1472078" cy="1273520"/>
      </dsp:txXfrm>
    </dsp:sp>
    <dsp:sp modelId="{06CFC14B-E11F-4077-888E-572237A99D17}">
      <dsp:nvSpPr>
        <dsp:cNvPr id="0" name=""/>
        <dsp:cNvSpPr/>
      </dsp:nvSpPr>
      <dsp:spPr>
        <a:xfrm>
          <a:off x="1851241" y="3037189"/>
          <a:ext cx="1013748" cy="873478"/>
        </a:xfrm>
        <a:prstGeom prst="hexagon">
          <a:avLst>
            <a:gd name="adj" fmla="val 28900"/>
            <a:gd name="vf" fmla="val 11547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F33B88-981E-4077-9216-99C7D702F6E7}">
      <dsp:nvSpPr>
        <dsp:cNvPr id="0" name=""/>
        <dsp:cNvSpPr/>
      </dsp:nvSpPr>
      <dsp:spPr>
        <a:xfrm>
          <a:off x="1267492" y="3476222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64074"/>
                <a:satOff val="1082"/>
                <a:lumOff val="16350"/>
                <a:alphaOff val="0"/>
                <a:satMod val="120000"/>
              </a:schemeClr>
            </a:gs>
            <a:gs pos="100000">
              <a:schemeClr val="accent6">
                <a:shade val="80000"/>
                <a:hueOff val="-64074"/>
                <a:satOff val="1082"/>
                <a:lumOff val="1635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500</a:t>
          </a:r>
          <a:endParaRPr lang="ru-RU" sz="2600" kern="1200" dirty="0"/>
        </a:p>
      </dsp:txBody>
      <dsp:txXfrm>
        <a:off x="1632389" y="3791901"/>
        <a:ext cx="1472078" cy="1273520"/>
      </dsp:txXfrm>
    </dsp:sp>
    <dsp:sp modelId="{A2FDB104-DD60-4734-BE36-7A3E7530D215}">
      <dsp:nvSpPr>
        <dsp:cNvPr id="0" name=""/>
        <dsp:cNvSpPr/>
      </dsp:nvSpPr>
      <dsp:spPr>
        <a:xfrm>
          <a:off x="1267492" y="1169006"/>
          <a:ext cx="2201872" cy="190487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38000">
              <a:schemeClr val="accent6">
                <a:shade val="80000"/>
                <a:hueOff val="-80092"/>
                <a:satOff val="1353"/>
                <a:lumOff val="20438"/>
                <a:alphaOff val="0"/>
                <a:satMod val="120000"/>
              </a:schemeClr>
            </a:gs>
            <a:gs pos="100000">
              <a:schemeClr val="accent6">
                <a:shade val="80000"/>
                <a:hueOff val="-80092"/>
                <a:satOff val="1353"/>
                <a:lumOff val="20438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152400" h="635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hlinkClick xmlns:r="http://schemas.openxmlformats.org/officeDocument/2006/relationships" r:id="" action="ppaction://hlinksldjump"/>
            </a:rPr>
            <a:t>600</a:t>
          </a:r>
          <a:endParaRPr lang="ru-RU" sz="2600" kern="1200" dirty="0"/>
        </a:p>
      </dsp:txBody>
      <dsp:txXfrm>
        <a:off x="1632389" y="1484685"/>
        <a:ext cx="1472078" cy="1273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5DBBA-BFE6-4ABC-8891-9FEADA645CD7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BE9CE-B235-4958-A771-52D6B5EDB3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3752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BE9CE-B235-4958-A771-52D6B5EDB32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9153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323CB8EF-5A6C-4281-BDA0-92DC0F31A8E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6CD38-2784-4847-9DCC-7C2A1A423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6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6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diagramLayout" Target="../diagrams/layout6.xml"/><Relationship Id="rId7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7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74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7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7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7.xml"/><Relationship Id="rId7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microsoft.com/office/2007/relationships/diagramDrawing" Target="../diagrams/drawing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9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-900000">
            <a:off x="397433" y="1946735"/>
            <a:ext cx="5985159" cy="368598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Город Мурманск – гордость Заполярья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332656"/>
            <a:ext cx="3096344" cy="20162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Игра-викторина</a:t>
            </a:r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5436096" y="5805264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Подготовила: Пономарева В. Н.,</a:t>
            </a:r>
          </a:p>
          <a:p>
            <a:pPr algn="r"/>
            <a:r>
              <a:rPr lang="ru-RU" dirty="0"/>
              <a:t>с</a:t>
            </a:r>
            <a:r>
              <a:rPr lang="ru-RU" dirty="0" smtClean="0"/>
              <a:t>таршая вожатая </a:t>
            </a:r>
          </a:p>
          <a:p>
            <a:pPr algn="r"/>
            <a:r>
              <a:rPr lang="ru-RU" dirty="0" smtClean="0"/>
              <a:t>ФГКОУ «СОШ №151»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09550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 побережье Кольского полуострова.</a:t>
            </a:r>
            <a:endParaRPr lang="ru-RU" dirty="0"/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71544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48680"/>
            <a:ext cx="6408712" cy="5089867"/>
          </a:xfrm>
        </p:spPr>
      </p:pic>
      <p:pic>
        <p:nvPicPr>
          <p:cNvPr id="5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97206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Интересные факты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Почему некоторые дома в городе украшают цветной мозаикой?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9406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Таким образом люди борются с «цветовым голоданием». 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562119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Боевая слава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Мурманск – это город четырех войн. Перечислите их.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4952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Первая мировая война, Гражданская война, Финская война, Великая отечественная война.</a:t>
            </a:r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442722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Туристические маршруты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Как в народе называют мемориал </a:t>
            </a:r>
            <a:r>
              <a:rPr lang="ru-RU" sz="3200" dirty="0"/>
              <a:t>«Защитникам Советского Заполярья в годы Великой Отечественной войны</a:t>
            </a:r>
            <a:r>
              <a:rPr lang="ru-RU" sz="3200" dirty="0" smtClean="0"/>
              <a:t>»?</a:t>
            </a:r>
            <a:endParaRPr lang="ru-RU" sz="3200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93885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Мемориал «Защитникам Советского Заполярья в годы Великой Отечественной войны» известен </a:t>
            </a:r>
            <a:r>
              <a:rPr lang="ru-RU" dirty="0"/>
              <a:t>в народе как </a:t>
            </a:r>
            <a:r>
              <a:rPr lang="ru-RU" dirty="0" smtClean="0"/>
              <a:t>«Алёша» и расположен на Зеленом мысу.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517385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48" y="736079"/>
            <a:ext cx="7511312" cy="5007541"/>
          </a:xfrm>
        </p:spPr>
      </p:pic>
      <p:pic>
        <p:nvPicPr>
          <p:cNvPr id="5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56381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Городская карта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Спортивный комплекс и лесной массив в Первомайском округе города.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93811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78793342"/>
              </p:ext>
            </p:extLst>
          </p:nvPr>
        </p:nvGraphicFramePr>
        <p:xfrm>
          <a:off x="457200" y="476672"/>
          <a:ext cx="8229600" cy="5978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" y="5807944"/>
            <a:ext cx="1039204" cy="10392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451684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Долина Уюта.</a:t>
            </a:r>
            <a:endParaRPr lang="ru-RU" dirty="0"/>
          </a:p>
        </p:txBody>
      </p:sp>
      <p:pic>
        <p:nvPicPr>
          <p:cNvPr id="4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58065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6"/>
          <a:stretch/>
        </p:blipFill>
        <p:spPr>
          <a:xfrm>
            <a:off x="357422" y="476672"/>
            <a:ext cx="8501163" cy="4752528"/>
          </a:xfrm>
        </p:spPr>
      </p:pic>
      <p:pic>
        <p:nvPicPr>
          <p:cNvPr id="4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574137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Улицы и имена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Назовите два проспекта в центре города. Название одного из них напрямую связано с древнейшим в области городом.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50243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Проспект Ленина и Кольский проспект.</a:t>
            </a:r>
            <a:endParaRPr lang="ru-RU" dirty="0"/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620669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Столица Заполярья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Сколько длится полярная ночь в нашем регионе?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53982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Около 45 дней.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26410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Интересные факты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Какая дата считается днем основания города?</a:t>
            </a:r>
            <a:endParaRPr lang="ru-RU" dirty="0"/>
          </a:p>
        </p:txBody>
      </p:sp>
      <p:pic>
        <p:nvPicPr>
          <p:cNvPr id="7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98495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4 октября 1916 года.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16098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Боевая слава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каком году Мурманск официально получил почётное звание города-героя?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31230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6 мая 1985 года.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3151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841112177"/>
              </p:ext>
            </p:extLst>
          </p:nvPr>
        </p:nvGraphicFramePr>
        <p:xfrm>
          <a:off x="179512" y="188640"/>
          <a:ext cx="8784976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" name="Объект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27182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Туристические маршруты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Какой памятник имеет интересную легенду о домашнем питомце, отчаянно пытавшемся вернуться домой?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41169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Памятник коту Семёну возле Семеновского озера.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036092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66332"/>
            <a:ext cx="6840760" cy="5101583"/>
          </a:xfrm>
        </p:spPr>
      </p:pic>
      <p:pic>
        <p:nvPicPr>
          <p:cNvPr id="5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64402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Городская карта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Эта фотография была сделана в 1916. Какая церемония на ней запечатлена? </a:t>
            </a:r>
            <a:endParaRPr lang="ru-RU" dirty="0"/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61024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75" y="548680"/>
            <a:ext cx="7499703" cy="4968552"/>
          </a:xfrm>
        </p:spPr>
      </p:pic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5" name="Объект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92472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Церемония закладки храма Николая Мир </a:t>
            </a:r>
            <a:r>
              <a:rPr lang="ru-RU" dirty="0" err="1" smtClean="0"/>
              <a:t>Ликийских</a:t>
            </a:r>
            <a:r>
              <a:rPr lang="ru-RU" dirty="0" smtClean="0"/>
              <a:t>, которую считают моментом закладки города в 1916 году.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623679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Улицы и имена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Эта улица названа в честь защитников полуострова Рыбачий в годы Великой Отечественной Войны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300382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Улица Героев Рыбачьего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750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Столица Заполярья </a:t>
            </a:r>
            <a:r>
              <a:rPr lang="en-US" dirty="0"/>
              <a:t>III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Назовите географические координаты Мурманска.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29311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68° 58' северной широты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effectLst/>
              </a:rPr>
              <a:t>33</a:t>
            </a:r>
            <a:r>
              <a:rPr lang="ru-RU" dirty="0">
                <a:effectLst/>
              </a:rPr>
              <a:t>° 4' восточной долготы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25586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79681597"/>
              </p:ext>
            </p:extLst>
          </p:nvPr>
        </p:nvGraphicFramePr>
        <p:xfrm>
          <a:off x="179512" y="188640"/>
          <a:ext cx="8784976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Объект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53640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Интересные факты </a:t>
            </a:r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Какое название изначально носил город Мурманск?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1525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Церемония закладки города происходила еще в царской России и назывался он по фамилии правящей династии: Романов-на-</a:t>
            </a:r>
            <a:r>
              <a:rPr lang="ru-RU" dirty="0" err="1" smtClean="0"/>
              <a:t>Мурмане</a:t>
            </a:r>
            <a:r>
              <a:rPr lang="ru-RU" dirty="0" smtClean="0"/>
              <a:t>. После февральской революции 1917 года он был переименован в Мурманск.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96426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Боевая слава </a:t>
            </a:r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ru-RU" dirty="0" smtClean="0"/>
              <a:t>Когда Заполярье было освобождено от немецко-фашистских захватчиков?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74005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Датой освобождения считается 23 октября 1944 года.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607878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Туристические маршруты </a:t>
            </a:r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Назовите первое в мире надводное судно с ядерной силовой установкой, приписанное к мурманскому порту. Сейчас оно функционирует как музей.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149625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Атомный ледокол «Ленин».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370218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7370231" cy="4176464"/>
          </a:xfrm>
        </p:spPr>
      </p:pic>
      <p:pic>
        <p:nvPicPr>
          <p:cNvPr id="5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19540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Городская карта </a:t>
            </a:r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Этот район является исторической частью Мурманска. Он расположен на севере города, в Ленинском округе. Предполагают, что его название произошло от протекающей рядом реки.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211616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ru-RU" dirty="0" smtClean="0"/>
              <a:t>Роста.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91883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Улицы и имена </a:t>
            </a:r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Какое оригинальное название носит центральная площадь города Мурманска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41315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54816404"/>
              </p:ext>
            </p:extLst>
          </p:nvPr>
        </p:nvGraphicFramePr>
        <p:xfrm>
          <a:off x="179512" y="188640"/>
          <a:ext cx="8784976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Объект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53640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Площадь Пяти углов. Свое название она получила из-за пяти дорог, которые выходили на нее. На данный момент осталось только четыре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10201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24521"/>
            <a:ext cx="7200800" cy="5019099"/>
          </a:xfrm>
        </p:spPr>
      </p:pic>
      <p:pic>
        <p:nvPicPr>
          <p:cNvPr id="4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01824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Столица Заполярья </a:t>
            </a:r>
            <a:r>
              <a:rPr lang="en-US" dirty="0" smtClean="0"/>
              <a:t>IV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Что изображено на гербе города?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6765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3479800" y="1851267"/>
            <a:ext cx="4657725" cy="3295166"/>
          </a:xfrm>
        </p:spPr>
      </p:pic>
      <p:pic>
        <p:nvPicPr>
          <p:cNvPr id="5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74128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Интересные факты </a:t>
            </a:r>
            <a:r>
              <a:rPr lang="en-US" dirty="0" smtClean="0"/>
              <a:t>IV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Благодаря какому теплому течению в Мурманске почти нет вечной мерзлоты?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92711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Благодаря теплому течению Гольфстрим.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38978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Боевая слава </a:t>
            </a:r>
            <a:r>
              <a:rPr lang="en-US" dirty="0" smtClean="0"/>
              <a:t>IV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течение какого времени Мурманск сдерживал натиск немецко-фашистских захватчиков, подвергаясь атакам с суши и воздуха?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87503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Более 40 месяцев.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5586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 называется памятник женщине, ждущей своего моряка?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 rot="-4500000">
            <a:off x="-633894" y="2921988"/>
            <a:ext cx="5064953" cy="16956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/>
              <a:t>Туристические маршруты </a:t>
            </a:r>
            <a:r>
              <a:rPr lang="en-US" dirty="0" smtClean="0"/>
              <a:t>IV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208100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«Ждущая». Он посвящен всем женщинам, ожидающим возвращения </a:t>
            </a:r>
            <a:r>
              <a:rPr lang="ru-RU" dirty="0"/>
              <a:t>с</a:t>
            </a:r>
            <a:r>
              <a:rPr lang="ru-RU" dirty="0" smtClean="0"/>
              <a:t> моря своих близких.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863888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04868716"/>
              </p:ext>
            </p:extLst>
          </p:nvPr>
        </p:nvGraphicFramePr>
        <p:xfrm>
          <a:off x="179512" y="188640"/>
          <a:ext cx="8784976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Объект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53640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36712"/>
            <a:ext cx="4968552" cy="4608585"/>
          </a:xfrm>
        </p:spPr>
      </p:pic>
      <p:pic>
        <p:nvPicPr>
          <p:cNvPr id="5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50634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Городская карта </a:t>
            </a:r>
            <a:r>
              <a:rPr lang="en-US" dirty="0" smtClean="0"/>
              <a:t>IV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Какое отношение имеет здание, изображенное на фото, к школам Мурманской области?</a:t>
            </a:r>
            <a:endParaRPr lang="ru-RU" dirty="0"/>
          </a:p>
        </p:txBody>
      </p:sp>
      <p:pic>
        <p:nvPicPr>
          <p:cNvPr id="9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41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21804" y="332656"/>
            <a:ext cx="8184436" cy="5328592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6" name="Объект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17359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effectLst/>
              </a:rPr>
              <a:t>Мурманский </a:t>
            </a:r>
            <a:r>
              <a:rPr lang="ru-RU" dirty="0">
                <a:effectLst/>
              </a:rPr>
              <a:t>областной Центр развития творчества детей и юношества «Лапландия</a:t>
            </a:r>
            <a:r>
              <a:rPr lang="ru-RU" dirty="0" smtClean="0">
                <a:effectLst/>
              </a:rPr>
              <a:t>». </a:t>
            </a:r>
            <a:r>
              <a:rPr lang="ru-RU" dirty="0">
                <a:effectLst/>
              </a:rPr>
              <a:t>Е</a:t>
            </a:r>
            <a:r>
              <a:rPr lang="ru-RU" dirty="0" smtClean="0">
                <a:effectLst/>
              </a:rPr>
              <a:t>жегодно здесь проводится </a:t>
            </a:r>
            <a:r>
              <a:rPr lang="ru-RU" dirty="0">
                <a:effectLst/>
              </a:rPr>
              <a:t>около 200 мероприятий различной направленности для обучающихся, их родителей, педагогов.</a:t>
            </a:r>
          </a:p>
          <a:p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50540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Улицы и имена </a:t>
            </a:r>
            <a:r>
              <a:rPr lang="en-US" dirty="0" smtClean="0"/>
              <a:t>IV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Именем этого датского мореплавателя названа не только улица в первомайском округе Мурманска, но и остров, пролив и море на севере Тихого океана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11502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 rot="900000">
            <a:off x="3479028" y="959716"/>
            <a:ext cx="4658735" cy="5077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3152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97280" indent="-32004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7432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7432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2024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46888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err="1"/>
              <a:t>Витус</a:t>
            </a:r>
            <a:r>
              <a:rPr lang="ru-RU" dirty="0"/>
              <a:t> Беринг, руководитель Первой и Второй Камчатской экспедиции. Он прошёл по проливу между Чукоткой и Аляской. В последствии пролив назвали Берингов. </a:t>
            </a:r>
          </a:p>
        </p:txBody>
      </p:sp>
    </p:spTree>
    <p:extLst>
      <p:ext uri="{BB962C8B-B14F-4D97-AF65-F5344CB8AC3E}">
        <p14:creationId xmlns="" xmlns:p14="http://schemas.microsoft.com/office/powerpoint/2010/main" val="20509028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Столица Заполярья </a:t>
            </a:r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1934 году в Мурманске впервые провели мероприятие, ставшее потом ежегодным. </a:t>
            </a:r>
            <a:r>
              <a:rPr lang="ru-RU" dirty="0" smtClean="0"/>
              <a:t>Это…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86906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Праздник Севера. Проходит ежегодно </a:t>
            </a:r>
            <a:r>
              <a:rPr lang="ru-RU" dirty="0"/>
              <a:t>в начале </a:t>
            </a:r>
            <a:r>
              <a:rPr lang="ru-RU" dirty="0" smtClean="0"/>
              <a:t>весны. Носит неофициальное </a:t>
            </a:r>
            <a:r>
              <a:rPr lang="ru-RU" dirty="0"/>
              <a:t>название — </a:t>
            </a:r>
            <a:r>
              <a:rPr lang="ru-RU" dirty="0" smtClean="0"/>
              <a:t>Полярная Олимпиада. В Праздник Севера проводятся спортивные </a:t>
            </a:r>
            <a:r>
              <a:rPr lang="ru-RU" dirty="0"/>
              <a:t>соревнования по зимним видам </a:t>
            </a:r>
            <a:r>
              <a:rPr lang="ru-RU" dirty="0" smtClean="0"/>
              <a:t>спорта</a:t>
            </a:r>
            <a:r>
              <a:rPr lang="ru-RU" dirty="0"/>
              <a:t>.</a:t>
            </a:r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39898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Интересные факты </a:t>
            </a:r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 называется традиционный ежегодный фестиваль спорта, во время которого </a:t>
            </a:r>
            <a:r>
              <a:rPr lang="ru-RU" dirty="0"/>
              <a:t>«моржи</a:t>
            </a:r>
            <a:r>
              <a:rPr lang="ru-RU" dirty="0" smtClean="0"/>
              <a:t>» вплавь, а бегуны по мосту преодолевают Кольский залив?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50749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Этот фестиваль называется «Мурманская Миля» и традиционно проводится в летнее время.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41341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7010812"/>
              </p:ext>
            </p:extLst>
          </p:nvPr>
        </p:nvGraphicFramePr>
        <p:xfrm>
          <a:off x="179512" y="188640"/>
          <a:ext cx="8784976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Объект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53640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Боевая слава </a:t>
            </a:r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 называлась наступательная операция советских войск, в результате которой в 1944 году Заполярье было освобождено?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79630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Петсамо-Киркенесская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79703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Туристические маршруты </a:t>
            </a:r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Что изображено на этой фотографии?</a:t>
            </a:r>
            <a:endParaRPr lang="ru-RU" dirty="0"/>
          </a:p>
        </p:txBody>
      </p:sp>
      <p:pic>
        <p:nvPicPr>
          <p:cNvPr id="8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262967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76672"/>
            <a:ext cx="6912768" cy="5178291"/>
          </a:xfr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6" name="Объект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00231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Это первый памятник, открытый в Мурманске. Он посвящен жертвам</a:t>
            </a:r>
            <a:r>
              <a:rPr lang="ru-RU" dirty="0">
                <a:effectLst/>
              </a:rPr>
              <a:t> военной интервенции 1918—1920 </a:t>
            </a:r>
            <a:r>
              <a:rPr lang="ru-RU" dirty="0" smtClean="0">
                <a:effectLst/>
              </a:rPr>
              <a:t>годов. Был </a:t>
            </a:r>
            <a:r>
              <a:rPr lang="ru-RU" dirty="0">
                <a:effectLst/>
              </a:rPr>
              <a:t>открыт 7 ноября 1927 года, в день 10-й </a:t>
            </a:r>
            <a:r>
              <a:rPr lang="ru-RU" dirty="0" smtClean="0">
                <a:effectLst/>
              </a:rPr>
              <a:t>годовщины Октябрьской </a:t>
            </a:r>
            <a:r>
              <a:rPr lang="ru-RU" dirty="0">
                <a:effectLst/>
              </a:rPr>
              <a:t>революции.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68976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Городская карта </a:t>
            </a:r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В каком году в Мурманске начал ходить первый автобус?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86750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В декабре </a:t>
            </a:r>
            <a:r>
              <a:rPr lang="ru-RU" dirty="0">
                <a:effectLst/>
              </a:rPr>
              <a:t>1934 </a:t>
            </a:r>
            <a:r>
              <a:rPr lang="ru-RU" dirty="0" smtClean="0">
                <a:effectLst/>
              </a:rPr>
              <a:t>года. Это был </a:t>
            </a:r>
            <a:r>
              <a:rPr lang="ru-RU" dirty="0" err="1" smtClean="0">
                <a:effectLst/>
              </a:rPr>
              <a:t>шестнадцатиместный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ГАЗ-АА.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8394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Улицы и имена </a:t>
            </a:r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ru-RU" dirty="0"/>
              <a:t>Какое событие дало название улице Челюскинцев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5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44333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Экспедиция парохода «Челюскин». Почти закончив свой путь, «Челюскин» затонул. Сто четыре из ста пяти участников экспедиции остались живы и были вынуждены выживать в тяжелых условиях под открытым небом. </a:t>
            </a:r>
          </a:p>
        </p:txBody>
      </p:sp>
      <p:pic>
        <p:nvPicPr>
          <p:cNvPr id="4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295099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Столица Заполярья </a:t>
            </a:r>
            <a:r>
              <a:rPr lang="en-US" dirty="0" smtClean="0"/>
              <a:t>VI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 берегах какой бухты в начале </a:t>
            </a:r>
            <a:r>
              <a:rPr lang="en-US" dirty="0" smtClean="0"/>
              <a:t>XX </a:t>
            </a:r>
            <a:r>
              <a:rPr lang="ru-RU" dirty="0" smtClean="0"/>
              <a:t>века было решено возвести город, впоследствии названный Мурманском?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648914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12288587"/>
              </p:ext>
            </p:extLst>
          </p:nvPr>
        </p:nvGraphicFramePr>
        <p:xfrm>
          <a:off x="179512" y="188640"/>
          <a:ext cx="8784976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Объект 3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53640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Семеновской бухты Кольского залива.</a:t>
            </a:r>
          </a:p>
          <a:p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123097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Интересные факты</a:t>
            </a:r>
            <a:r>
              <a:rPr lang="en-US" dirty="0" smtClean="0"/>
              <a:t> VI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 назывался экспресс, который начал курсировать от Мурманска до Ленинграда в 1934 году?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72681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«Полярная стрела».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8263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Боевая слава </a:t>
            </a:r>
            <a:r>
              <a:rPr lang="en-US" dirty="0"/>
              <a:t>VI</a:t>
            </a:r>
            <a:endParaRPr lang="ru-RU" dirty="0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8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  <p:sp>
        <p:nvSpPr>
          <p:cNvPr id="9" name="Объект 2"/>
          <p:cNvSpPr txBox="1">
            <a:spLocks/>
          </p:cNvSpPr>
          <p:nvPr/>
        </p:nvSpPr>
        <p:spPr>
          <a:xfrm rot="900000">
            <a:off x="3479028" y="959716"/>
            <a:ext cx="4658735" cy="5077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3152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97280" indent="-32004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7432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7432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2024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46888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Пулеметный расчет под командованием этого сержанта уничтожил почти сотню солдат противника 7 октября 1944 года. В его честь был установлен монумент в виде трехметровой скульптуры с гранатой в руке.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471505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Анатолий </a:t>
            </a:r>
            <a:r>
              <a:rPr lang="ru-RU" dirty="0" err="1" smtClean="0"/>
              <a:t>Бредов</a:t>
            </a:r>
            <a:r>
              <a:rPr lang="ru-RU" dirty="0" smtClean="0"/>
              <a:t>. Когда пулеметная точка была обнаружена и окружена врагами, а запасы патронов иссякли, </a:t>
            </a:r>
            <a:r>
              <a:rPr lang="ru-RU" dirty="0" err="1" smtClean="0"/>
              <a:t>Бредов</a:t>
            </a:r>
            <a:r>
              <a:rPr lang="ru-RU" dirty="0" smtClean="0"/>
              <a:t> и его товарищ начали бросать гранаты. Последней гранатой они подорвали себя и пулемет. 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392517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 rot="-4500000">
            <a:off x="-633894" y="2921988"/>
            <a:ext cx="5064953" cy="16956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/>
              <a:t>Туристические маршруты </a:t>
            </a:r>
            <a:r>
              <a:rPr lang="en-US" dirty="0"/>
              <a:t>VI</a:t>
            </a:r>
            <a:endParaRPr lang="ru-RU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 rot="900000">
            <a:off x="2984039" y="4719533"/>
            <a:ext cx="4658735" cy="12526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3152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97280" indent="-32004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7432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7432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2024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46888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 rot="900000">
            <a:off x="3637554" y="959716"/>
            <a:ext cx="4658735" cy="507762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Что изображено на этой фотографии?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535866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6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60648"/>
            <a:ext cx="4731990" cy="63093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007984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ru-RU" dirty="0" smtClean="0"/>
              <a:t>Памятник </a:t>
            </a:r>
            <a:r>
              <a:rPr lang="ru-RU" dirty="0"/>
              <a:t>славянским просветителям Кириллу и </a:t>
            </a:r>
            <a:r>
              <a:rPr lang="ru-RU" dirty="0" err="1" smtClean="0"/>
              <a:t>Мефодию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355941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Городская карта </a:t>
            </a:r>
            <a:r>
              <a:rPr lang="en-US" dirty="0" smtClean="0"/>
              <a:t>VI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900000">
            <a:off x="3442787" y="1008352"/>
            <a:ext cx="5064407" cy="53042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Какое из этих утверждений верное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b="1" dirty="0"/>
          </a:p>
          <a:p>
            <a:r>
              <a:rPr lang="ru-RU" dirty="0"/>
              <a:t>В Мурманске расположен самый северный океанариум в мире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Мурманск – порт приписки самого большого парусника в мире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Мост через Кольский залив - самый длинный за Полярным кругом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Памятник Защитникам Заполярья – самый высокий военный мемориал в Европе.</a:t>
            </a:r>
          </a:p>
          <a:p>
            <a:endParaRPr lang="ru-RU" dirty="0"/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7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69136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Правильный ответ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Мурманск – порт приписки самого большого парусника в </a:t>
            </a:r>
            <a:r>
              <a:rPr lang="ru-RU" dirty="0" smtClean="0"/>
              <a:t>мире, барка «Седов».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13656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Столица Заполярья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 побережье какого полуострова находится Мурманск?</a:t>
            </a:r>
            <a:endParaRPr lang="ru-RU" dirty="0"/>
          </a:p>
        </p:txBody>
      </p:sp>
      <p:pic>
        <p:nvPicPr>
          <p:cNvPr id="8" name="Рисунок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9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95928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77" y="692696"/>
            <a:ext cx="7995254" cy="4797152"/>
          </a:xfrm>
        </p:spPr>
      </p:pic>
      <p:pic>
        <p:nvPicPr>
          <p:cNvPr id="5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5799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Улицы и имена </a:t>
            </a:r>
            <a:r>
              <a:rPr lang="en-US" dirty="0" smtClean="0"/>
              <a:t>VI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ru-RU" dirty="0"/>
              <a:t>У кого из этих полярных исследователей нет «своей» улицы в Мурманске?</a:t>
            </a:r>
          </a:p>
          <a:p>
            <a:r>
              <a:rPr lang="ru-RU" dirty="0" err="1"/>
              <a:t>Витус</a:t>
            </a:r>
            <a:r>
              <a:rPr lang="ru-RU" dirty="0"/>
              <a:t> Беринг </a:t>
            </a:r>
          </a:p>
          <a:p>
            <a:r>
              <a:rPr lang="ru-RU" dirty="0"/>
              <a:t>Георгий Брусилов</a:t>
            </a:r>
          </a:p>
          <a:p>
            <a:r>
              <a:rPr lang="ru-RU" dirty="0"/>
              <a:t>Георгий Седов</a:t>
            </a:r>
          </a:p>
          <a:p>
            <a:r>
              <a:rPr lang="ru-RU" dirty="0"/>
              <a:t>Владимир </a:t>
            </a:r>
            <a:r>
              <a:rPr lang="ru-RU" dirty="0" err="1"/>
              <a:t>Русанов</a:t>
            </a:r>
            <a:endParaRPr lang="ru-RU" dirty="0"/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92"/>
            <a:ext cx="1043608" cy="1043608"/>
          </a:xfrm>
          <a:prstGeom prst="rect">
            <a:avLst/>
          </a:prstGeom>
        </p:spPr>
      </p:pic>
      <p:pic>
        <p:nvPicPr>
          <p:cNvPr id="7" name="Объект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5814392"/>
            <a:ext cx="1043608" cy="1043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54363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Георгий </a:t>
            </a:r>
            <a:r>
              <a:rPr lang="ru-RU" dirty="0" smtClean="0"/>
              <a:t>Брусилов.</a:t>
            </a:r>
            <a:endParaRPr lang="ru-RU" dirty="0"/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777880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42172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8062912" cy="1470025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844983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TM01859865[[fn=Порядок]]</Template>
  <TotalTime>1332</TotalTime>
  <Words>1156</Words>
  <Application>Microsoft Office PowerPoint</Application>
  <PresentationFormat>Экран (4:3)</PresentationFormat>
  <Paragraphs>207</Paragraphs>
  <Slides>93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93</vt:i4>
      </vt:variant>
    </vt:vector>
  </HeadingPairs>
  <TitlesOfParts>
    <vt:vector size="94" baseType="lpstr">
      <vt:lpstr>Kilter</vt:lpstr>
      <vt:lpstr>Город Мурманск – гордость Заполярья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Столица Заполярья I</vt:lpstr>
      <vt:lpstr>Правильный ответ</vt:lpstr>
      <vt:lpstr>Слайд 11</vt:lpstr>
      <vt:lpstr>Интересные факты I</vt:lpstr>
      <vt:lpstr>Правильный ответ</vt:lpstr>
      <vt:lpstr>Боевая слава I</vt:lpstr>
      <vt:lpstr>Правильный ответ</vt:lpstr>
      <vt:lpstr>Туристические маршруты I</vt:lpstr>
      <vt:lpstr>Правильный ответ</vt:lpstr>
      <vt:lpstr>Слайд 18</vt:lpstr>
      <vt:lpstr>Городская карта I</vt:lpstr>
      <vt:lpstr>Правильный ответ</vt:lpstr>
      <vt:lpstr>Слайд 21</vt:lpstr>
      <vt:lpstr>Улицы и имена I</vt:lpstr>
      <vt:lpstr>Правильный ответ</vt:lpstr>
      <vt:lpstr>Столица Заполярья II</vt:lpstr>
      <vt:lpstr>Правильный ответ</vt:lpstr>
      <vt:lpstr>Интересные факты II</vt:lpstr>
      <vt:lpstr>Правильный ответ</vt:lpstr>
      <vt:lpstr>Боевая слава II</vt:lpstr>
      <vt:lpstr>Правильный ответ</vt:lpstr>
      <vt:lpstr>Туристические маршруты II</vt:lpstr>
      <vt:lpstr>Правильный ответ</vt:lpstr>
      <vt:lpstr>Слайд 32</vt:lpstr>
      <vt:lpstr>Городская карта II</vt:lpstr>
      <vt:lpstr>Слайд 34</vt:lpstr>
      <vt:lpstr>Правильный ответ</vt:lpstr>
      <vt:lpstr>Улицы и имена II</vt:lpstr>
      <vt:lpstr>Правильный ответ</vt:lpstr>
      <vt:lpstr>Столица Заполярья III</vt:lpstr>
      <vt:lpstr>Правильный ответ</vt:lpstr>
      <vt:lpstr>Интересные факты III</vt:lpstr>
      <vt:lpstr>Правильный ответ</vt:lpstr>
      <vt:lpstr>Боевая слава III</vt:lpstr>
      <vt:lpstr>Правильный ответ</vt:lpstr>
      <vt:lpstr>Туристические маршруты III</vt:lpstr>
      <vt:lpstr>Правильный ответ</vt:lpstr>
      <vt:lpstr>Слайд 46</vt:lpstr>
      <vt:lpstr>Городская карта III</vt:lpstr>
      <vt:lpstr>Правильный ответ</vt:lpstr>
      <vt:lpstr>Улицы и имена III</vt:lpstr>
      <vt:lpstr>Правильный ответ</vt:lpstr>
      <vt:lpstr>Слайд 51</vt:lpstr>
      <vt:lpstr>Столица Заполярья IV</vt:lpstr>
      <vt:lpstr>Правильный ответ</vt:lpstr>
      <vt:lpstr> Интересные факты IV</vt:lpstr>
      <vt:lpstr>Правильный ответ</vt:lpstr>
      <vt:lpstr>Боевая слава IV</vt:lpstr>
      <vt:lpstr>Правильный ответ</vt:lpstr>
      <vt:lpstr>Слайд 58</vt:lpstr>
      <vt:lpstr>Правильный ответ</vt:lpstr>
      <vt:lpstr>Слайд 60</vt:lpstr>
      <vt:lpstr>Городская карта IV</vt:lpstr>
      <vt:lpstr>Слайд 62</vt:lpstr>
      <vt:lpstr>Правильный ответ</vt:lpstr>
      <vt:lpstr>Улицы и имена IV</vt:lpstr>
      <vt:lpstr>Правильный ответ</vt:lpstr>
      <vt:lpstr>Столица Заполярья V</vt:lpstr>
      <vt:lpstr>Правильный ответ</vt:lpstr>
      <vt:lpstr>Интересные факты V</vt:lpstr>
      <vt:lpstr>Правильный ответ</vt:lpstr>
      <vt:lpstr>Боевая слава V</vt:lpstr>
      <vt:lpstr>Правильный ответ</vt:lpstr>
      <vt:lpstr>Туристические маршруты V</vt:lpstr>
      <vt:lpstr>Слайд 73</vt:lpstr>
      <vt:lpstr>Правильный ответ</vt:lpstr>
      <vt:lpstr>Городская карта V</vt:lpstr>
      <vt:lpstr>Правильный ответ</vt:lpstr>
      <vt:lpstr>Улицы и имена V</vt:lpstr>
      <vt:lpstr>Правильный ответ</vt:lpstr>
      <vt:lpstr>Столица Заполярья VI</vt:lpstr>
      <vt:lpstr>Правильный ответ</vt:lpstr>
      <vt:lpstr>Интересные факты VI</vt:lpstr>
      <vt:lpstr>Правильный ответ</vt:lpstr>
      <vt:lpstr>Боевая слава VI</vt:lpstr>
      <vt:lpstr>Правильный ответ</vt:lpstr>
      <vt:lpstr>Слайд 85</vt:lpstr>
      <vt:lpstr>Слайд 86</vt:lpstr>
      <vt:lpstr>Правильный ответ</vt:lpstr>
      <vt:lpstr>Городская карта VI</vt:lpstr>
      <vt:lpstr>Правильный ответ</vt:lpstr>
      <vt:lpstr>Слайд 90</vt:lpstr>
      <vt:lpstr>Улицы и имена VI</vt:lpstr>
      <vt:lpstr>Правильный ответ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Бевзенко</dc:creator>
  <cp:lastModifiedBy>Пользователь</cp:lastModifiedBy>
  <cp:revision>77</cp:revision>
  <dcterms:created xsi:type="dcterms:W3CDTF">2016-09-09T07:34:30Z</dcterms:created>
  <dcterms:modified xsi:type="dcterms:W3CDTF">2017-10-13T12:05:15Z</dcterms:modified>
</cp:coreProperties>
</file>