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05" autoAdjust="0"/>
  </p:normalViewPr>
  <p:slideViewPr>
    <p:cSldViewPr>
      <p:cViewPr varScale="1">
        <p:scale>
          <a:sx n="95" d="100"/>
          <a:sy n="95" d="100"/>
        </p:scale>
        <p:origin x="-12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2FFA1-971F-4F5F-A47C-00AEDAB64918}" type="datetimeFigureOut">
              <a:rPr lang="ru-RU" smtClean="0"/>
              <a:pPr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50FFC-C90B-49BE-98C2-F6670C8B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7.jpeg"/><Relationship Id="rId7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5.jpeg"/><Relationship Id="rId5" Type="http://schemas.openxmlformats.org/officeDocument/2006/relationships/image" Target="../media/image11.jpeg"/><Relationship Id="rId10" Type="http://schemas.openxmlformats.org/officeDocument/2006/relationships/image" Target="../media/image8.jpeg"/><Relationship Id="rId4" Type="http://schemas.openxmlformats.org/officeDocument/2006/relationships/image" Target="../media/image4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00690" y="1714488"/>
            <a:ext cx="3843310" cy="100013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Классификация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Фрукты – овощи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клаж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0"/>
            <a:ext cx="962645" cy="1357298"/>
          </a:xfrm>
          <a:prstGeom prst="rect">
            <a:avLst/>
          </a:prstGeom>
        </p:spPr>
      </p:pic>
      <p:pic>
        <p:nvPicPr>
          <p:cNvPr id="3" name="Рисунок 2" descr="капус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428736"/>
            <a:ext cx="1007120" cy="1417727"/>
          </a:xfrm>
          <a:prstGeom prst="rect">
            <a:avLst/>
          </a:prstGeom>
        </p:spPr>
      </p:pic>
      <p:pic>
        <p:nvPicPr>
          <p:cNvPr id="4" name="Рисунок 3" descr="картоф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43834" y="0"/>
            <a:ext cx="999789" cy="1421094"/>
          </a:xfrm>
          <a:prstGeom prst="rect">
            <a:avLst/>
          </a:prstGeom>
        </p:spPr>
      </p:pic>
      <p:pic>
        <p:nvPicPr>
          <p:cNvPr id="5" name="Рисунок 4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285728"/>
            <a:ext cx="1062267" cy="1500174"/>
          </a:xfrm>
          <a:prstGeom prst="rect">
            <a:avLst/>
          </a:prstGeom>
        </p:spPr>
      </p:pic>
      <p:pic>
        <p:nvPicPr>
          <p:cNvPr id="6" name="Рисунок 5" descr="морков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6972" y="4572008"/>
            <a:ext cx="1257028" cy="1528694"/>
          </a:xfrm>
          <a:prstGeom prst="rect">
            <a:avLst/>
          </a:prstGeom>
        </p:spPr>
      </p:pic>
      <p:pic>
        <p:nvPicPr>
          <p:cNvPr id="7" name="Рисунок 6" descr="огурец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0"/>
            <a:ext cx="1148034" cy="1450132"/>
          </a:xfrm>
          <a:prstGeom prst="rect">
            <a:avLst/>
          </a:prstGeom>
        </p:spPr>
      </p:pic>
      <p:pic>
        <p:nvPicPr>
          <p:cNvPr id="8" name="Рисунок 7" descr="помидор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43636" y="2500306"/>
            <a:ext cx="1045657" cy="1528694"/>
          </a:xfrm>
          <a:prstGeom prst="rect">
            <a:avLst/>
          </a:prstGeom>
        </p:spPr>
      </p:pic>
      <p:pic>
        <p:nvPicPr>
          <p:cNvPr id="9" name="Рисунок 8" descr="реп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643834" y="2714620"/>
            <a:ext cx="1185590" cy="1528694"/>
          </a:xfrm>
          <a:prstGeom prst="rect">
            <a:avLst/>
          </a:prstGeom>
        </p:spPr>
      </p:pic>
      <p:pic>
        <p:nvPicPr>
          <p:cNvPr id="10" name="Рисунок 9" descr="свекл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43570" y="142852"/>
            <a:ext cx="1114152" cy="1528694"/>
          </a:xfrm>
          <a:prstGeom prst="rect">
            <a:avLst/>
          </a:prstGeom>
        </p:spPr>
      </p:pic>
      <p:pic>
        <p:nvPicPr>
          <p:cNvPr id="11" name="Рисунок 10" descr="абрикос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1472" y="2285992"/>
            <a:ext cx="939748" cy="1335752"/>
          </a:xfrm>
          <a:prstGeom prst="rect">
            <a:avLst/>
          </a:prstGeom>
        </p:spPr>
      </p:pic>
      <p:pic>
        <p:nvPicPr>
          <p:cNvPr id="12" name="Рисунок 11" descr="апельсин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500430" y="2857496"/>
            <a:ext cx="1057152" cy="1500198"/>
          </a:xfrm>
          <a:prstGeom prst="rect">
            <a:avLst/>
          </a:prstGeom>
        </p:spPr>
      </p:pic>
      <p:pic>
        <p:nvPicPr>
          <p:cNvPr id="13" name="Рисунок 12" descr="банан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286644" y="1142984"/>
            <a:ext cx="880890" cy="1250066"/>
          </a:xfrm>
          <a:prstGeom prst="rect">
            <a:avLst/>
          </a:prstGeom>
        </p:spPr>
      </p:pic>
      <p:pic>
        <p:nvPicPr>
          <p:cNvPr id="14" name="Рисунок 13" descr="груша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928926" y="1500174"/>
            <a:ext cx="933594" cy="1327005"/>
          </a:xfrm>
          <a:prstGeom prst="rect">
            <a:avLst/>
          </a:prstGeom>
        </p:spPr>
      </p:pic>
      <p:pic>
        <p:nvPicPr>
          <p:cNvPr id="15" name="Рисунок 14" descr="лимон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928794" y="3286124"/>
            <a:ext cx="827148" cy="1164380"/>
          </a:xfrm>
          <a:prstGeom prst="rect">
            <a:avLst/>
          </a:prstGeom>
        </p:spPr>
      </p:pic>
      <p:pic>
        <p:nvPicPr>
          <p:cNvPr id="16" name="Рисунок 15" descr="мандарин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714480" y="1571612"/>
            <a:ext cx="1065465" cy="1514446"/>
          </a:xfrm>
          <a:prstGeom prst="rect">
            <a:avLst/>
          </a:prstGeom>
        </p:spPr>
      </p:pic>
      <p:pic>
        <p:nvPicPr>
          <p:cNvPr id="17" name="Рисунок 16" descr="слива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643438" y="2786058"/>
            <a:ext cx="1062172" cy="1507322"/>
          </a:xfrm>
          <a:prstGeom prst="rect">
            <a:avLst/>
          </a:prstGeom>
        </p:spPr>
      </p:pic>
      <p:pic>
        <p:nvPicPr>
          <p:cNvPr id="18" name="Рисунок 17" descr="яблоко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357686" y="285728"/>
            <a:ext cx="1105700" cy="1571636"/>
          </a:xfrm>
          <a:prstGeom prst="rect">
            <a:avLst/>
          </a:prstGeom>
        </p:spPr>
      </p:pic>
      <p:sp>
        <p:nvSpPr>
          <p:cNvPr id="19" name="Цилиндр 18"/>
          <p:cNvSpPr/>
          <p:nvPr/>
        </p:nvSpPr>
        <p:spPr>
          <a:xfrm>
            <a:off x="1142976" y="4643446"/>
            <a:ext cx="2286016" cy="1928826"/>
          </a:xfrm>
          <a:prstGeom prst="ca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Цилиндр 19"/>
          <p:cNvSpPr/>
          <p:nvPr/>
        </p:nvSpPr>
        <p:spPr>
          <a:xfrm>
            <a:off x="5143504" y="4714884"/>
            <a:ext cx="2286016" cy="1928826"/>
          </a:xfrm>
          <a:prstGeom prst="can">
            <a:avLst>
              <a:gd name="adj" fmla="val 20624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500166" y="550070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фрукты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15008" y="550070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овощи</a:t>
            </a:r>
            <a:endParaRPr lang="ru-RU" b="1" dirty="0"/>
          </a:p>
        </p:txBody>
      </p:sp>
      <p:pic>
        <p:nvPicPr>
          <p:cNvPr id="23" name="Рисунок 22" descr="банан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439044" y="1295384"/>
            <a:ext cx="880890" cy="125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н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857232"/>
            <a:ext cx="880890" cy="1250066"/>
          </a:xfrm>
          <a:prstGeom prst="rect">
            <a:avLst/>
          </a:prstGeom>
        </p:spPr>
      </p:pic>
      <p:pic>
        <p:nvPicPr>
          <p:cNvPr id="3" name="Рисунок 2" descr="сли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785794"/>
            <a:ext cx="1062172" cy="1507322"/>
          </a:xfrm>
          <a:prstGeom prst="rect">
            <a:avLst/>
          </a:prstGeom>
        </p:spPr>
      </p:pic>
      <p:pic>
        <p:nvPicPr>
          <p:cNvPr id="4" name="Рисунок 3" descr="картоф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785794"/>
            <a:ext cx="999789" cy="1421094"/>
          </a:xfrm>
          <a:prstGeom prst="rect">
            <a:avLst/>
          </a:prstGeom>
        </p:spPr>
      </p:pic>
      <p:pic>
        <p:nvPicPr>
          <p:cNvPr id="5" name="Рисунок 4" descr="абрико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86644" y="785794"/>
            <a:ext cx="939748" cy="1335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62" y="285728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 лишний предмет.</a:t>
            </a:r>
            <a:endParaRPr lang="ru-RU" dirty="0"/>
          </a:p>
        </p:txBody>
      </p:sp>
      <p:pic>
        <p:nvPicPr>
          <p:cNvPr id="7" name="Рисунок 6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1538" y="2500306"/>
            <a:ext cx="1114152" cy="1528694"/>
          </a:xfrm>
          <a:prstGeom prst="rect">
            <a:avLst/>
          </a:prstGeom>
        </p:spPr>
      </p:pic>
      <p:pic>
        <p:nvPicPr>
          <p:cNvPr id="8" name="Рисунок 7" descr="огурец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14678" y="2786058"/>
            <a:ext cx="1148034" cy="1450132"/>
          </a:xfrm>
          <a:prstGeom prst="rect">
            <a:avLst/>
          </a:prstGeom>
        </p:spPr>
      </p:pic>
      <p:pic>
        <p:nvPicPr>
          <p:cNvPr id="9" name="Рисунок 8" descr="морковь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43504" y="2571744"/>
            <a:ext cx="1257028" cy="1528694"/>
          </a:xfrm>
          <a:prstGeom prst="rect">
            <a:avLst/>
          </a:prstGeom>
        </p:spPr>
      </p:pic>
      <p:pic>
        <p:nvPicPr>
          <p:cNvPr id="10" name="Рисунок 9" descr="яблоко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15206" y="2285992"/>
            <a:ext cx="1105700" cy="1571636"/>
          </a:xfrm>
          <a:prstGeom prst="rect">
            <a:avLst/>
          </a:prstGeom>
        </p:spPr>
      </p:pic>
      <p:pic>
        <p:nvPicPr>
          <p:cNvPr id="11" name="Рисунок 10" descr="абрико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85852" y="4500570"/>
            <a:ext cx="939748" cy="1335752"/>
          </a:xfrm>
          <a:prstGeom prst="rect">
            <a:avLst/>
          </a:prstGeom>
        </p:spPr>
      </p:pic>
      <p:pic>
        <p:nvPicPr>
          <p:cNvPr id="12" name="Рисунок 11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4429132"/>
            <a:ext cx="1114152" cy="1528694"/>
          </a:xfrm>
          <a:prstGeom prst="rect">
            <a:avLst/>
          </a:prstGeom>
        </p:spPr>
      </p:pic>
      <p:pic>
        <p:nvPicPr>
          <p:cNvPr id="13" name="Рисунок 12" descr="помидор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14942" y="4429132"/>
            <a:ext cx="1045657" cy="1528694"/>
          </a:xfrm>
          <a:prstGeom prst="rect">
            <a:avLst/>
          </a:prstGeom>
        </p:spPr>
      </p:pic>
      <p:pic>
        <p:nvPicPr>
          <p:cNvPr id="14" name="Рисунок 13" descr="лук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286644" y="4429132"/>
            <a:ext cx="1062267" cy="1500174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 flipV="1">
            <a:off x="642910" y="2214554"/>
            <a:ext cx="814393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42910" y="4286256"/>
            <a:ext cx="821537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1500198" cy="62151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14290"/>
            <a:ext cx="1571636" cy="64294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14290"/>
            <a:ext cx="1357322" cy="63579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214290"/>
            <a:ext cx="1357322" cy="63579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0"/>
            <a:ext cx="1185590" cy="1528694"/>
          </a:xfrm>
          <a:prstGeom prst="rect">
            <a:avLst/>
          </a:prstGeom>
        </p:spPr>
      </p:pic>
      <p:pic>
        <p:nvPicPr>
          <p:cNvPr id="9" name="Рисунок 8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857760"/>
            <a:ext cx="1185590" cy="1528694"/>
          </a:xfrm>
          <a:prstGeom prst="rect">
            <a:avLst/>
          </a:prstGeom>
        </p:spPr>
      </p:pic>
      <p:pic>
        <p:nvPicPr>
          <p:cNvPr id="10" name="Рисунок 9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857628"/>
            <a:ext cx="1185590" cy="1528694"/>
          </a:xfrm>
          <a:prstGeom prst="rect">
            <a:avLst/>
          </a:prstGeom>
        </p:spPr>
      </p:pic>
      <p:pic>
        <p:nvPicPr>
          <p:cNvPr id="11" name="Рисунок 10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496"/>
            <a:ext cx="1185590" cy="1528694"/>
          </a:xfrm>
          <a:prstGeom prst="rect">
            <a:avLst/>
          </a:prstGeom>
        </p:spPr>
      </p:pic>
      <p:pic>
        <p:nvPicPr>
          <p:cNvPr id="12" name="Рисунок 11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75875">
            <a:off x="712236" y="1409712"/>
            <a:ext cx="1185590" cy="1528694"/>
          </a:xfrm>
          <a:prstGeom prst="rect">
            <a:avLst/>
          </a:prstGeom>
        </p:spPr>
      </p:pic>
      <p:pic>
        <p:nvPicPr>
          <p:cNvPr id="13" name="Рисунок 12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1500174"/>
            <a:ext cx="1257028" cy="1528694"/>
          </a:xfrm>
          <a:prstGeom prst="rect">
            <a:avLst/>
          </a:prstGeom>
        </p:spPr>
      </p:pic>
      <p:pic>
        <p:nvPicPr>
          <p:cNvPr id="14" name="Рисунок 13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5072074"/>
            <a:ext cx="1257028" cy="1528694"/>
          </a:xfrm>
          <a:prstGeom prst="rect">
            <a:avLst/>
          </a:prstGeom>
        </p:spPr>
      </p:pic>
      <p:pic>
        <p:nvPicPr>
          <p:cNvPr id="15" name="Рисунок 14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3786190"/>
            <a:ext cx="1257028" cy="1528694"/>
          </a:xfrm>
          <a:prstGeom prst="rect">
            <a:avLst/>
          </a:prstGeom>
        </p:spPr>
      </p:pic>
      <p:pic>
        <p:nvPicPr>
          <p:cNvPr id="16" name="Рисунок 15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714620"/>
            <a:ext cx="1257028" cy="1528694"/>
          </a:xfrm>
          <a:prstGeom prst="rect">
            <a:avLst/>
          </a:prstGeom>
        </p:spPr>
      </p:pic>
      <p:pic>
        <p:nvPicPr>
          <p:cNvPr id="17" name="Рисунок 16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0"/>
            <a:ext cx="1257028" cy="152869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358082" y="214290"/>
            <a:ext cx="1357322" cy="63579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баклаж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142984"/>
            <a:ext cx="962645" cy="1357298"/>
          </a:xfrm>
          <a:prstGeom prst="rect">
            <a:avLst/>
          </a:prstGeom>
        </p:spPr>
      </p:pic>
      <p:pic>
        <p:nvPicPr>
          <p:cNvPr id="20" name="Рисунок 19" descr="баклаж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429000"/>
            <a:ext cx="962645" cy="1357298"/>
          </a:xfrm>
          <a:prstGeom prst="rect">
            <a:avLst/>
          </a:prstGeom>
        </p:spPr>
      </p:pic>
      <p:pic>
        <p:nvPicPr>
          <p:cNvPr id="21" name="Рисунок 20" descr="баклаж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4214818"/>
            <a:ext cx="962645" cy="1357298"/>
          </a:xfrm>
          <a:prstGeom prst="rect">
            <a:avLst/>
          </a:prstGeom>
        </p:spPr>
      </p:pic>
      <p:pic>
        <p:nvPicPr>
          <p:cNvPr id="22" name="Рисунок 21" descr="баклаж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285992"/>
            <a:ext cx="962645" cy="1357298"/>
          </a:xfrm>
          <a:prstGeom prst="rect">
            <a:avLst/>
          </a:prstGeom>
        </p:spPr>
      </p:pic>
      <p:pic>
        <p:nvPicPr>
          <p:cNvPr id="23" name="Рисунок 22" descr="баклаж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5072074"/>
            <a:ext cx="962645" cy="1357298"/>
          </a:xfrm>
          <a:prstGeom prst="rect">
            <a:avLst/>
          </a:prstGeom>
        </p:spPr>
      </p:pic>
      <p:pic>
        <p:nvPicPr>
          <p:cNvPr id="24" name="Рисунок 23" descr="баклаж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0"/>
            <a:ext cx="962645" cy="1357298"/>
          </a:xfrm>
          <a:prstGeom prst="rect">
            <a:avLst/>
          </a:prstGeom>
        </p:spPr>
      </p:pic>
      <p:pic>
        <p:nvPicPr>
          <p:cNvPr id="25" name="Рисунок 24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0"/>
            <a:ext cx="1062267" cy="1500174"/>
          </a:xfrm>
          <a:prstGeom prst="rect">
            <a:avLst/>
          </a:prstGeom>
        </p:spPr>
      </p:pic>
      <p:pic>
        <p:nvPicPr>
          <p:cNvPr id="26" name="Рисунок 25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5357826"/>
            <a:ext cx="1062267" cy="1500174"/>
          </a:xfrm>
          <a:prstGeom prst="rect">
            <a:avLst/>
          </a:prstGeom>
        </p:spPr>
      </p:pic>
      <p:pic>
        <p:nvPicPr>
          <p:cNvPr id="27" name="Рисунок 26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2500306"/>
            <a:ext cx="1062267" cy="1500174"/>
          </a:xfrm>
          <a:prstGeom prst="rect">
            <a:avLst/>
          </a:prstGeom>
        </p:spPr>
      </p:pic>
      <p:pic>
        <p:nvPicPr>
          <p:cNvPr id="28" name="Рисунок 27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3286124"/>
            <a:ext cx="1062267" cy="1500174"/>
          </a:xfrm>
          <a:prstGeom prst="rect">
            <a:avLst/>
          </a:prstGeom>
        </p:spPr>
      </p:pic>
      <p:pic>
        <p:nvPicPr>
          <p:cNvPr id="29" name="Рисунок 28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4214818"/>
            <a:ext cx="1062267" cy="1500174"/>
          </a:xfrm>
          <a:prstGeom prst="rect">
            <a:avLst/>
          </a:prstGeom>
        </p:spPr>
      </p:pic>
      <p:pic>
        <p:nvPicPr>
          <p:cNvPr id="30" name="Рисунок 29" descr="лу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1428736"/>
            <a:ext cx="1062267" cy="1500174"/>
          </a:xfrm>
          <a:prstGeom prst="rect">
            <a:avLst/>
          </a:prstGeom>
        </p:spPr>
      </p:pic>
      <p:pic>
        <p:nvPicPr>
          <p:cNvPr id="31" name="Рисунок 30" descr="огуре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00958" y="-214338"/>
            <a:ext cx="1148034" cy="1450132"/>
          </a:xfrm>
          <a:prstGeom prst="rect">
            <a:avLst/>
          </a:prstGeom>
        </p:spPr>
      </p:pic>
      <p:pic>
        <p:nvPicPr>
          <p:cNvPr id="32" name="Рисунок 31" descr="огуре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4929198"/>
            <a:ext cx="1148034" cy="1450132"/>
          </a:xfrm>
          <a:prstGeom prst="rect">
            <a:avLst/>
          </a:prstGeom>
        </p:spPr>
      </p:pic>
      <p:pic>
        <p:nvPicPr>
          <p:cNvPr id="33" name="Рисунок 32" descr="огуре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6644" y="3929066"/>
            <a:ext cx="1148034" cy="1450132"/>
          </a:xfrm>
          <a:prstGeom prst="rect">
            <a:avLst/>
          </a:prstGeom>
        </p:spPr>
      </p:pic>
      <p:pic>
        <p:nvPicPr>
          <p:cNvPr id="34" name="Рисунок 33" descr="огуре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29520" y="2786058"/>
            <a:ext cx="1148034" cy="1450132"/>
          </a:xfrm>
          <a:prstGeom prst="rect">
            <a:avLst/>
          </a:prstGeom>
        </p:spPr>
      </p:pic>
      <p:pic>
        <p:nvPicPr>
          <p:cNvPr id="35" name="Рисунок 34" descr="огуре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86710" y="1785926"/>
            <a:ext cx="1148034" cy="1450132"/>
          </a:xfrm>
          <a:prstGeom prst="rect">
            <a:avLst/>
          </a:prstGeom>
        </p:spPr>
      </p:pic>
      <p:pic>
        <p:nvPicPr>
          <p:cNvPr id="36" name="Рисунок 35" descr="огурец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00958" y="714356"/>
            <a:ext cx="1148034" cy="145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ьга\Desktop\пппоооссс\картинки\времена года\весна\Untitled-Scanned-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3214678" cy="4529795"/>
          </a:xfrm>
          <a:prstGeom prst="rect">
            <a:avLst/>
          </a:prstGeom>
          <a:noFill/>
        </p:spPr>
      </p:pic>
      <p:pic>
        <p:nvPicPr>
          <p:cNvPr id="12" name="Рисунок 11" descr="ябло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3440" y="1"/>
            <a:ext cx="1105683" cy="1571612"/>
          </a:xfrm>
          <a:prstGeom prst="rect">
            <a:avLst/>
          </a:prstGeom>
        </p:spPr>
      </p:pic>
      <p:pic>
        <p:nvPicPr>
          <p:cNvPr id="13" name="Рисунок 12" descr="ябло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1105700" cy="1571636"/>
          </a:xfrm>
          <a:prstGeom prst="rect">
            <a:avLst/>
          </a:prstGeom>
        </p:spPr>
      </p:pic>
      <p:pic>
        <p:nvPicPr>
          <p:cNvPr id="14" name="Рисунок 13" descr="ябло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0"/>
            <a:ext cx="1105700" cy="1571636"/>
          </a:xfrm>
          <a:prstGeom prst="rect">
            <a:avLst/>
          </a:prstGeom>
        </p:spPr>
      </p:pic>
      <p:pic>
        <p:nvPicPr>
          <p:cNvPr id="15" name="Рисунок 14" descr="ябло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0"/>
            <a:ext cx="1105700" cy="1571636"/>
          </a:xfrm>
          <a:prstGeom prst="rect">
            <a:avLst/>
          </a:prstGeom>
        </p:spPr>
      </p:pic>
      <p:pic>
        <p:nvPicPr>
          <p:cNvPr id="16" name="Рисунок 15" descr="ябло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38300" y="0"/>
            <a:ext cx="1105700" cy="1571636"/>
          </a:xfrm>
          <a:prstGeom prst="rect">
            <a:avLst/>
          </a:prstGeom>
        </p:spPr>
      </p:pic>
      <p:pic>
        <p:nvPicPr>
          <p:cNvPr id="17" name="Рисунок 16" descr="груш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1928802"/>
            <a:ext cx="933594" cy="1327005"/>
          </a:xfrm>
          <a:prstGeom prst="rect">
            <a:avLst/>
          </a:prstGeom>
        </p:spPr>
      </p:pic>
      <p:pic>
        <p:nvPicPr>
          <p:cNvPr id="18" name="Рисунок 17" descr="груш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857364"/>
            <a:ext cx="933594" cy="1327005"/>
          </a:xfrm>
          <a:prstGeom prst="rect">
            <a:avLst/>
          </a:prstGeom>
        </p:spPr>
      </p:pic>
      <p:pic>
        <p:nvPicPr>
          <p:cNvPr id="19" name="Рисунок 18" descr="груш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1857364"/>
            <a:ext cx="933594" cy="1327005"/>
          </a:xfrm>
          <a:prstGeom prst="rect">
            <a:avLst/>
          </a:prstGeom>
        </p:spPr>
      </p:pic>
      <p:pic>
        <p:nvPicPr>
          <p:cNvPr id="20" name="Рисунок 19" descr="груш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1928802"/>
            <a:ext cx="933594" cy="1327005"/>
          </a:xfrm>
          <a:prstGeom prst="rect">
            <a:avLst/>
          </a:prstGeom>
        </p:spPr>
      </p:pic>
      <p:pic>
        <p:nvPicPr>
          <p:cNvPr id="21" name="Рисунок 20" descr="груш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9586" y="1928802"/>
            <a:ext cx="933594" cy="1327005"/>
          </a:xfrm>
          <a:prstGeom prst="rect">
            <a:avLst/>
          </a:prstGeom>
        </p:spPr>
      </p:pic>
      <p:pic>
        <p:nvPicPr>
          <p:cNvPr id="23" name="Рисунок 22" descr="бан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63110" y="3143248"/>
            <a:ext cx="880890" cy="1250066"/>
          </a:xfrm>
          <a:prstGeom prst="rect">
            <a:avLst/>
          </a:prstGeom>
        </p:spPr>
      </p:pic>
      <p:pic>
        <p:nvPicPr>
          <p:cNvPr id="24" name="Рисунок 23" descr="бан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0958" y="3143248"/>
            <a:ext cx="880890" cy="1250066"/>
          </a:xfrm>
          <a:prstGeom prst="rect">
            <a:avLst/>
          </a:prstGeom>
        </p:spPr>
      </p:pic>
      <p:pic>
        <p:nvPicPr>
          <p:cNvPr id="25" name="Рисунок 24" descr="бан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3143248"/>
            <a:ext cx="880890" cy="1250066"/>
          </a:xfrm>
          <a:prstGeom prst="rect">
            <a:avLst/>
          </a:prstGeom>
        </p:spPr>
      </p:pic>
      <p:pic>
        <p:nvPicPr>
          <p:cNvPr id="26" name="Рисунок 25" descr="бан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3071810"/>
            <a:ext cx="880890" cy="1250066"/>
          </a:xfrm>
          <a:prstGeom prst="rect">
            <a:avLst/>
          </a:prstGeom>
        </p:spPr>
      </p:pic>
      <p:pic>
        <p:nvPicPr>
          <p:cNvPr id="27" name="Рисунок 26" descr="бана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143248"/>
            <a:ext cx="880890" cy="1250066"/>
          </a:xfrm>
          <a:prstGeom prst="rect">
            <a:avLst/>
          </a:prstGeom>
        </p:spPr>
      </p:pic>
      <p:pic>
        <p:nvPicPr>
          <p:cNvPr id="28" name="Рисунок 27" descr="бана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3071810"/>
            <a:ext cx="1023766" cy="1452821"/>
          </a:xfrm>
          <a:prstGeom prst="rect">
            <a:avLst/>
          </a:prstGeom>
        </p:spPr>
      </p:pic>
      <p:pic>
        <p:nvPicPr>
          <p:cNvPr id="29" name="Рисунок 28" descr="лимо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29586" y="4357694"/>
            <a:ext cx="827148" cy="1164380"/>
          </a:xfrm>
          <a:prstGeom prst="rect">
            <a:avLst/>
          </a:prstGeom>
        </p:spPr>
      </p:pic>
      <p:pic>
        <p:nvPicPr>
          <p:cNvPr id="30" name="Рисунок 29" descr="лимо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29454" y="4429132"/>
            <a:ext cx="827148" cy="1164380"/>
          </a:xfrm>
          <a:prstGeom prst="rect">
            <a:avLst/>
          </a:prstGeom>
        </p:spPr>
      </p:pic>
      <p:pic>
        <p:nvPicPr>
          <p:cNvPr id="31" name="Рисунок 30" descr="лимо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4429132"/>
            <a:ext cx="827148" cy="1164380"/>
          </a:xfrm>
          <a:prstGeom prst="rect">
            <a:avLst/>
          </a:prstGeom>
        </p:spPr>
      </p:pic>
      <p:pic>
        <p:nvPicPr>
          <p:cNvPr id="32" name="Рисунок 31" descr="лимо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57752" y="4429132"/>
            <a:ext cx="827148" cy="1164380"/>
          </a:xfrm>
          <a:prstGeom prst="rect">
            <a:avLst/>
          </a:prstGeom>
        </p:spPr>
      </p:pic>
      <p:pic>
        <p:nvPicPr>
          <p:cNvPr id="33" name="Рисунок 32" descr="лимо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3306" y="4286256"/>
            <a:ext cx="1000132" cy="14078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1214446" cy="63579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214290"/>
            <a:ext cx="1143008" cy="635798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214290"/>
            <a:ext cx="1143008" cy="635798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285728"/>
            <a:ext cx="1143008" cy="635798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358082" y="285728"/>
            <a:ext cx="1143008" cy="635798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85728"/>
            <a:ext cx="928694" cy="1197454"/>
          </a:xfrm>
          <a:prstGeom prst="rect">
            <a:avLst/>
          </a:prstGeom>
        </p:spPr>
      </p:pic>
      <p:pic>
        <p:nvPicPr>
          <p:cNvPr id="8" name="Рисунок 7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886450" cy="1142984"/>
          </a:xfrm>
          <a:prstGeom prst="rect">
            <a:avLst/>
          </a:prstGeom>
        </p:spPr>
      </p:pic>
      <p:pic>
        <p:nvPicPr>
          <p:cNvPr id="9" name="Рисунок 8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357430"/>
            <a:ext cx="712851" cy="919146"/>
          </a:xfrm>
          <a:prstGeom prst="rect">
            <a:avLst/>
          </a:prstGeom>
        </p:spPr>
      </p:pic>
      <p:pic>
        <p:nvPicPr>
          <p:cNvPr id="10" name="Рисунок 9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500438"/>
            <a:ext cx="594656" cy="766746"/>
          </a:xfrm>
          <a:prstGeom prst="rect">
            <a:avLst/>
          </a:prstGeom>
        </p:spPr>
      </p:pic>
      <p:pic>
        <p:nvPicPr>
          <p:cNvPr id="11" name="Рисунок 10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429132"/>
            <a:ext cx="685524" cy="883911"/>
          </a:xfrm>
          <a:prstGeom prst="rect">
            <a:avLst/>
          </a:prstGeom>
        </p:spPr>
      </p:pic>
      <p:pic>
        <p:nvPicPr>
          <p:cNvPr id="12" name="Рисунок 11" descr="ре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5500702"/>
            <a:ext cx="886468" cy="1143008"/>
          </a:xfrm>
          <a:prstGeom prst="rect">
            <a:avLst/>
          </a:prstGeom>
        </p:spPr>
      </p:pic>
      <p:pic>
        <p:nvPicPr>
          <p:cNvPr id="13" name="Рисунок 12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357166"/>
            <a:ext cx="646150" cy="785794"/>
          </a:xfrm>
          <a:prstGeom prst="rect">
            <a:avLst/>
          </a:prstGeom>
        </p:spPr>
      </p:pic>
      <p:pic>
        <p:nvPicPr>
          <p:cNvPr id="14" name="Рисунок 13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1643050"/>
            <a:ext cx="646150" cy="785794"/>
          </a:xfrm>
          <a:prstGeom prst="rect">
            <a:avLst/>
          </a:prstGeom>
        </p:spPr>
      </p:pic>
      <p:pic>
        <p:nvPicPr>
          <p:cNvPr id="15" name="Рисунок 14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571744"/>
            <a:ext cx="646150" cy="785794"/>
          </a:xfrm>
          <a:prstGeom prst="rect">
            <a:avLst/>
          </a:prstGeom>
        </p:spPr>
      </p:pic>
      <p:pic>
        <p:nvPicPr>
          <p:cNvPr id="16" name="Рисунок 15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3643314"/>
            <a:ext cx="646150" cy="785794"/>
          </a:xfrm>
          <a:prstGeom prst="rect">
            <a:avLst/>
          </a:prstGeom>
        </p:spPr>
      </p:pic>
      <p:pic>
        <p:nvPicPr>
          <p:cNvPr id="17" name="Рисунок 16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4786322"/>
            <a:ext cx="646150" cy="785794"/>
          </a:xfrm>
          <a:prstGeom prst="rect">
            <a:avLst/>
          </a:prstGeom>
        </p:spPr>
      </p:pic>
      <p:pic>
        <p:nvPicPr>
          <p:cNvPr id="18" name="Рисунок 17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5715016"/>
            <a:ext cx="646150" cy="785794"/>
          </a:xfrm>
          <a:prstGeom prst="rect">
            <a:avLst/>
          </a:prstGeom>
        </p:spPr>
      </p:pic>
      <p:pic>
        <p:nvPicPr>
          <p:cNvPr id="19" name="Рисунок 18" descr="лу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57166"/>
            <a:ext cx="708172" cy="1000108"/>
          </a:xfrm>
          <a:prstGeom prst="rect">
            <a:avLst/>
          </a:prstGeom>
        </p:spPr>
      </p:pic>
      <p:pic>
        <p:nvPicPr>
          <p:cNvPr id="20" name="Рисунок 19" descr="лу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571612"/>
            <a:ext cx="708172" cy="1000108"/>
          </a:xfrm>
          <a:prstGeom prst="rect">
            <a:avLst/>
          </a:prstGeom>
        </p:spPr>
      </p:pic>
      <p:pic>
        <p:nvPicPr>
          <p:cNvPr id="21" name="Рисунок 20" descr="лу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000372"/>
            <a:ext cx="708172" cy="1000108"/>
          </a:xfrm>
          <a:prstGeom prst="rect">
            <a:avLst/>
          </a:prstGeom>
        </p:spPr>
      </p:pic>
      <p:pic>
        <p:nvPicPr>
          <p:cNvPr id="22" name="Рисунок 21" descr="лу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4214818"/>
            <a:ext cx="708172" cy="1000108"/>
          </a:xfrm>
          <a:prstGeom prst="rect">
            <a:avLst/>
          </a:prstGeom>
        </p:spPr>
      </p:pic>
      <p:pic>
        <p:nvPicPr>
          <p:cNvPr id="23" name="Рисунок 22" descr="лу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5643578"/>
            <a:ext cx="708172" cy="1000108"/>
          </a:xfrm>
          <a:prstGeom prst="rect">
            <a:avLst/>
          </a:prstGeom>
        </p:spPr>
      </p:pic>
      <p:pic>
        <p:nvPicPr>
          <p:cNvPr id="24" name="Рисунок 23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428604"/>
            <a:ext cx="714380" cy="902365"/>
          </a:xfrm>
          <a:prstGeom prst="rect">
            <a:avLst/>
          </a:prstGeom>
        </p:spPr>
      </p:pic>
      <p:pic>
        <p:nvPicPr>
          <p:cNvPr id="25" name="Рисунок 24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3000372"/>
            <a:ext cx="714380" cy="902365"/>
          </a:xfrm>
          <a:prstGeom prst="rect">
            <a:avLst/>
          </a:prstGeom>
        </p:spPr>
      </p:pic>
      <p:pic>
        <p:nvPicPr>
          <p:cNvPr id="26" name="Рисунок 25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1785926"/>
            <a:ext cx="714380" cy="902365"/>
          </a:xfrm>
          <a:prstGeom prst="rect">
            <a:avLst/>
          </a:prstGeom>
        </p:spPr>
      </p:pic>
      <p:pic>
        <p:nvPicPr>
          <p:cNvPr id="27" name="Рисунок 26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3714752"/>
            <a:ext cx="714380" cy="902365"/>
          </a:xfrm>
          <a:prstGeom prst="rect">
            <a:avLst/>
          </a:prstGeom>
        </p:spPr>
      </p:pic>
      <p:pic>
        <p:nvPicPr>
          <p:cNvPr id="28" name="Рисунок 27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4857760"/>
            <a:ext cx="714380" cy="902365"/>
          </a:xfrm>
          <a:prstGeom prst="rect">
            <a:avLst/>
          </a:prstGeom>
        </p:spPr>
      </p:pic>
      <p:pic>
        <p:nvPicPr>
          <p:cNvPr id="29" name="Рисунок 28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5715016"/>
            <a:ext cx="714380" cy="902365"/>
          </a:xfrm>
          <a:prstGeom prst="rect">
            <a:avLst/>
          </a:prstGeom>
        </p:spPr>
      </p:pic>
      <p:pic>
        <p:nvPicPr>
          <p:cNvPr id="30" name="Рисунок 29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428604"/>
            <a:ext cx="676856" cy="928694"/>
          </a:xfrm>
          <a:prstGeom prst="rect">
            <a:avLst/>
          </a:prstGeom>
        </p:spPr>
      </p:pic>
      <p:pic>
        <p:nvPicPr>
          <p:cNvPr id="31" name="Рисунок 30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1643050"/>
            <a:ext cx="676856" cy="928694"/>
          </a:xfrm>
          <a:prstGeom prst="rect">
            <a:avLst/>
          </a:prstGeom>
        </p:spPr>
      </p:pic>
      <p:pic>
        <p:nvPicPr>
          <p:cNvPr id="32" name="Рисунок 31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2643182"/>
            <a:ext cx="676856" cy="928694"/>
          </a:xfrm>
          <a:prstGeom prst="rect">
            <a:avLst/>
          </a:prstGeom>
        </p:spPr>
      </p:pic>
      <p:pic>
        <p:nvPicPr>
          <p:cNvPr id="33" name="Рисунок 32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3714752"/>
            <a:ext cx="676856" cy="928694"/>
          </a:xfrm>
          <a:prstGeom prst="rect">
            <a:avLst/>
          </a:prstGeom>
        </p:spPr>
      </p:pic>
      <p:pic>
        <p:nvPicPr>
          <p:cNvPr id="34" name="Рисунок 33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43834" y="4714884"/>
            <a:ext cx="676856" cy="928694"/>
          </a:xfrm>
          <a:prstGeom prst="rect">
            <a:avLst/>
          </a:prstGeom>
        </p:spPr>
      </p:pic>
      <p:pic>
        <p:nvPicPr>
          <p:cNvPr id="35" name="Рисунок 34" descr="свекл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5572140"/>
            <a:ext cx="676856" cy="9286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500042"/>
            <a:ext cx="1643074" cy="6143668"/>
          </a:xfrm>
          <a:prstGeom prst="rect">
            <a:avLst/>
          </a:prstGeom>
          <a:solidFill>
            <a:schemeClr val="bg2">
              <a:lumMod val="25000"/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85728"/>
            <a:ext cx="1643074" cy="6143668"/>
          </a:xfrm>
          <a:prstGeom prst="rect">
            <a:avLst/>
          </a:prstGeom>
          <a:solidFill>
            <a:schemeClr val="bg2">
              <a:lumMod val="25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500042"/>
            <a:ext cx="1643074" cy="6143668"/>
          </a:xfrm>
          <a:prstGeom prst="rect">
            <a:avLst/>
          </a:prstGeom>
          <a:solidFill>
            <a:schemeClr val="bg2">
              <a:lumMod val="2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428604"/>
            <a:ext cx="1643074" cy="6143668"/>
          </a:xfrm>
          <a:prstGeom prst="rect">
            <a:avLst/>
          </a:prstGeom>
          <a:solidFill>
            <a:schemeClr val="bg2">
              <a:lumMod val="25000"/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428604"/>
            <a:ext cx="1643074" cy="6143668"/>
          </a:xfrm>
          <a:prstGeom prst="rect">
            <a:avLst/>
          </a:prstGeom>
          <a:solidFill>
            <a:schemeClr val="bg2">
              <a:lumMod val="25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л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636"/>
            <a:ext cx="708172" cy="1000108"/>
          </a:xfrm>
          <a:prstGeom prst="rect">
            <a:avLst/>
          </a:prstGeom>
        </p:spPr>
      </p:pic>
      <p:pic>
        <p:nvPicPr>
          <p:cNvPr id="9" name="Рисунок 8" descr="л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714752"/>
            <a:ext cx="708172" cy="1000108"/>
          </a:xfrm>
          <a:prstGeom prst="rect">
            <a:avLst/>
          </a:prstGeom>
        </p:spPr>
      </p:pic>
      <p:pic>
        <p:nvPicPr>
          <p:cNvPr id="10" name="Рисунок 9" descr="л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428868"/>
            <a:ext cx="708172" cy="1000108"/>
          </a:xfrm>
          <a:prstGeom prst="rect">
            <a:avLst/>
          </a:prstGeom>
        </p:spPr>
      </p:pic>
      <p:pic>
        <p:nvPicPr>
          <p:cNvPr id="11" name="Рисунок 10" descr="л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708172" cy="1000108"/>
          </a:xfrm>
          <a:prstGeom prst="rect">
            <a:avLst/>
          </a:prstGeom>
        </p:spPr>
      </p:pic>
      <p:pic>
        <p:nvPicPr>
          <p:cNvPr id="12" name="Рисунок 11" descr="лу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42852"/>
            <a:ext cx="708172" cy="1000108"/>
          </a:xfrm>
          <a:prstGeom prst="rect">
            <a:avLst/>
          </a:prstGeom>
        </p:spPr>
      </p:pic>
      <p:pic>
        <p:nvPicPr>
          <p:cNvPr id="13" name="Рисунок 12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785926"/>
            <a:ext cx="1257028" cy="1528694"/>
          </a:xfrm>
          <a:prstGeom prst="rect">
            <a:avLst/>
          </a:prstGeom>
        </p:spPr>
      </p:pic>
      <p:pic>
        <p:nvPicPr>
          <p:cNvPr id="14" name="Рисунок 13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214290"/>
            <a:ext cx="1257028" cy="1528694"/>
          </a:xfrm>
          <a:prstGeom prst="rect">
            <a:avLst/>
          </a:prstGeom>
        </p:spPr>
      </p:pic>
      <p:pic>
        <p:nvPicPr>
          <p:cNvPr id="15" name="Рисунок 14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714488"/>
            <a:ext cx="1257028" cy="1528694"/>
          </a:xfrm>
          <a:prstGeom prst="rect">
            <a:avLst/>
          </a:prstGeom>
        </p:spPr>
      </p:pic>
      <p:pic>
        <p:nvPicPr>
          <p:cNvPr id="16" name="Рисунок 15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3214686"/>
            <a:ext cx="1257028" cy="1528694"/>
          </a:xfrm>
          <a:prstGeom prst="rect">
            <a:avLst/>
          </a:prstGeom>
        </p:spPr>
      </p:pic>
      <p:pic>
        <p:nvPicPr>
          <p:cNvPr id="17" name="Рисунок 16" descr="морков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4929198"/>
            <a:ext cx="1257028" cy="1528694"/>
          </a:xfrm>
          <a:prstGeom prst="rect">
            <a:avLst/>
          </a:prstGeom>
        </p:spPr>
      </p:pic>
      <p:pic>
        <p:nvPicPr>
          <p:cNvPr id="18" name="Рисунок 17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28604"/>
            <a:ext cx="1148034" cy="1450132"/>
          </a:xfrm>
          <a:prstGeom prst="rect">
            <a:avLst/>
          </a:prstGeom>
        </p:spPr>
      </p:pic>
      <p:pic>
        <p:nvPicPr>
          <p:cNvPr id="19" name="Рисунок 18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2000240"/>
            <a:ext cx="1148034" cy="1450132"/>
          </a:xfrm>
          <a:prstGeom prst="rect">
            <a:avLst/>
          </a:prstGeom>
        </p:spPr>
      </p:pic>
      <p:pic>
        <p:nvPicPr>
          <p:cNvPr id="20" name="Рисунок 19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3500438"/>
            <a:ext cx="1148034" cy="1450132"/>
          </a:xfrm>
          <a:prstGeom prst="rect">
            <a:avLst/>
          </a:prstGeom>
        </p:spPr>
      </p:pic>
      <p:pic>
        <p:nvPicPr>
          <p:cNvPr id="21" name="Рисунок 20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5072074"/>
            <a:ext cx="1148034" cy="1450132"/>
          </a:xfrm>
          <a:prstGeom prst="rect">
            <a:avLst/>
          </a:prstGeom>
        </p:spPr>
      </p:pic>
      <p:pic>
        <p:nvPicPr>
          <p:cNvPr id="22" name="Рисунок 21" descr="свекл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86644" y="2857496"/>
            <a:ext cx="676856" cy="928694"/>
          </a:xfrm>
          <a:prstGeom prst="rect">
            <a:avLst/>
          </a:prstGeom>
        </p:spPr>
      </p:pic>
      <p:pic>
        <p:nvPicPr>
          <p:cNvPr id="23" name="Рисунок 22" descr="свекл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3900" y="2928934"/>
            <a:ext cx="676856" cy="928694"/>
          </a:xfrm>
          <a:prstGeom prst="rect">
            <a:avLst/>
          </a:prstGeom>
        </p:spPr>
      </p:pic>
      <p:pic>
        <p:nvPicPr>
          <p:cNvPr id="24" name="Рисунок 23" descr="свекл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4357694"/>
            <a:ext cx="676856" cy="928694"/>
          </a:xfrm>
          <a:prstGeom prst="rect">
            <a:avLst/>
          </a:prstGeom>
        </p:spPr>
      </p:pic>
      <p:pic>
        <p:nvPicPr>
          <p:cNvPr id="25" name="Рисунок 24" descr="свекл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5338" y="4214818"/>
            <a:ext cx="676856" cy="928694"/>
          </a:xfrm>
          <a:prstGeom prst="rect">
            <a:avLst/>
          </a:prstGeom>
        </p:spPr>
      </p:pic>
      <p:pic>
        <p:nvPicPr>
          <p:cNvPr id="26" name="Рисунок 25" descr="свекл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0958" y="5429264"/>
            <a:ext cx="676856" cy="928694"/>
          </a:xfrm>
          <a:prstGeom prst="rect">
            <a:avLst/>
          </a:prstGeom>
        </p:spPr>
      </p:pic>
      <p:pic>
        <p:nvPicPr>
          <p:cNvPr id="27" name="Рисунок 26" descr="свекл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5338" y="5429264"/>
            <a:ext cx="714380" cy="9801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Данное электронное пособие предназначено для непосредственной работы ребенка и педагога, где ребенок активный участник процесса (он может сам передвигать картинки по экрану, убирать лишние картинки и добавлять свои из ряда предложенных).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45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Классификация. Фрукты – овощи</vt:lpstr>
      <vt:lpstr>Слайд 2</vt:lpstr>
      <vt:lpstr>Слайд 3</vt:lpstr>
      <vt:lpstr>Слайд 4</vt:lpstr>
      <vt:lpstr>Слайд 5</vt:lpstr>
      <vt:lpstr>Слайд 6</vt:lpstr>
      <vt:lpstr>Слайд 7</vt:lpstr>
      <vt:lpstr>Рекомендации.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Классификация.</dc:title>
  <dc:creator>Ольга</dc:creator>
  <cp:lastModifiedBy>user</cp:lastModifiedBy>
  <cp:revision>16</cp:revision>
  <dcterms:created xsi:type="dcterms:W3CDTF">2011-11-24T08:25:29Z</dcterms:created>
  <dcterms:modified xsi:type="dcterms:W3CDTF">2017-10-13T08:13:43Z</dcterms:modified>
</cp:coreProperties>
</file>