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8" r:id="rId3"/>
    <p:sldId id="257" r:id="rId4"/>
    <p:sldId id="260" r:id="rId5"/>
    <p:sldId id="275" r:id="rId6"/>
    <p:sldId id="276" r:id="rId7"/>
    <p:sldId id="262" r:id="rId8"/>
    <p:sldId id="261" r:id="rId9"/>
    <p:sldId id="272" r:id="rId10"/>
    <p:sldId id="268" r:id="rId11"/>
    <p:sldId id="277" r:id="rId12"/>
    <p:sldId id="292" r:id="rId13"/>
    <p:sldId id="295" r:id="rId14"/>
    <p:sldId id="293" r:id="rId15"/>
    <p:sldId id="296" r:id="rId16"/>
    <p:sldId id="294" r:id="rId17"/>
    <p:sldId id="289" r:id="rId18"/>
    <p:sldId id="279" r:id="rId19"/>
    <p:sldId id="265" r:id="rId20"/>
    <p:sldId id="267" r:id="rId21"/>
    <p:sldId id="273" r:id="rId22"/>
    <p:sldId id="29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Лист1!$A$2:$A$5</c:f>
              <c:strCache>
                <c:ptCount val="2"/>
                <c:pt idx="0">
                  <c:v>да </c:v>
                </c:pt>
                <c:pt idx="1">
                  <c:v>нет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3618873294391719"/>
          <c:y val="0.89279367166697321"/>
          <c:w val="0.59492921696412671"/>
          <c:h val="8.4289401064605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Лист1!$A$2:$A$8</c:f>
              <c:strCache>
                <c:ptCount val="7"/>
                <c:pt idx="0">
                  <c:v>температура</c:v>
                </c:pt>
                <c:pt idx="1">
                  <c:v>наморк</c:v>
                </c:pt>
                <c:pt idx="2">
                  <c:v>кашель</c:v>
                </c:pt>
                <c:pt idx="3">
                  <c:v>болит живот</c:v>
                </c:pt>
                <c:pt idx="4">
                  <c:v>болит голова</c:v>
                </c:pt>
                <c:pt idx="5">
                  <c:v>ушиб</c:v>
                </c:pt>
                <c:pt idx="6">
                  <c:v>болит зуб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7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5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279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558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644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467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1490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804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608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61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587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812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318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637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081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827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5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011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38AB-BD6A-4503-B263-66047C65AAE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2012826-1946-46C2-BDFF-8B6808304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969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9209" y="2070222"/>
            <a:ext cx="7766936" cy="1646302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Болеют ли космонавты в космосе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2116" y="4696799"/>
            <a:ext cx="8834668" cy="109689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выполнил: ученик 2 «В» класса Шагин Андрей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работы: Кантемирова Елена Ивановна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83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735" y="0"/>
            <a:ext cx="8596668" cy="1320800"/>
          </a:xfrm>
        </p:spPr>
        <p:txBody>
          <a:bodyPr>
            <a:normAutofit/>
          </a:bodyPr>
          <a:lstStyle/>
          <a:p>
            <a:pPr algn="ctr" fontAlgn="base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к летчику-космонавту Антону 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Шкаплерову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975016" y="985558"/>
            <a:ext cx="8623725" cy="5178322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в орбитальной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аптечке?</a:t>
            </a:r>
          </a:p>
          <a:p>
            <a:pPr fontAlgn="base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борту корабля "Союз" имеются две </a:t>
            </a:r>
          </a:p>
          <a:p>
            <a:pPr marL="0" indent="0" fontAlgn="base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укладки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Никак нельзя без перевязочных средств, лейкопластырей, ножниц. </a:t>
            </a:r>
          </a:p>
          <a:p>
            <a:pPr fontAlgn="base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 также имеется аптечка неприкосновенного запаса - для использования после посадки в нерасчетном месте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борту МКС лекарства хранятся в аптечках с описью. Здесь же указания, в каких случаях и как принимать.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Аптечки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уложены в контейнерах.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97" y="1725534"/>
            <a:ext cx="2552425" cy="3236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60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4203" y="-312023"/>
            <a:ext cx="10515600" cy="473075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Аптечка для космонавтов</a:t>
            </a:r>
            <a:endParaRPr lang="ru-RU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4546" y="728947"/>
            <a:ext cx="5975798" cy="4989885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методы лечения, которые применялись на Земле, не годились для их использования в космосе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создан уникальный чемоданчик весом 6–8 кг, в котором поместилось все, что может потребоваться для оказания любой медицинской помощи в космосе.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Аптечка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космонавтов (это уже мечта любого автомобилиста) тоже весит ничтожно мало — каких-то 450–500 граммов.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02431" y="3488962"/>
            <a:ext cx="4613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 космонавтики.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фото аптечки и набор дантиста.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003" y="801333"/>
            <a:ext cx="3309582" cy="220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9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8780" y="-73139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бортовой аптечки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52591" y="474050"/>
            <a:ext cx="6928943" cy="435133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антибиотики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антисептики,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противокашлевые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успокаивающие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сердечно-сосудистые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очегонные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легкие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снотворные,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противовоспалительные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перевязочные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средства, лейкопластыри, ножницы.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большой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арсенал лекарственных средств, направленных на профилактику болезни движения.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1534" y="1593335"/>
            <a:ext cx="1922427" cy="2886379"/>
          </a:xfrm>
        </p:spPr>
      </p:pic>
    </p:spTree>
    <p:extLst>
      <p:ext uri="{BB962C8B-B14F-4D97-AF65-F5344CB8AC3E}">
        <p14:creationId xmlns:p14="http://schemas.microsoft.com/office/powerpoint/2010/main" val="166613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8714" y="706238"/>
            <a:ext cx="8136700" cy="3960121"/>
          </a:xfrm>
        </p:spPr>
        <p:txBody>
          <a:bodyPr>
            <a:normAutofit fontScale="40000" lnSpcReduction="20000"/>
          </a:bodyPr>
          <a:lstStyle/>
          <a:p>
            <a:r>
              <a:rPr lang="ru-RU" sz="1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носимого аварийного запаса(НАЗ) входят: продукты питания, вода, аптечка и прочее необходимое снаряжение. </a:t>
            </a:r>
            <a:endParaRPr lang="ru-RU" sz="1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032" y="3480687"/>
            <a:ext cx="3560064" cy="2371344"/>
          </a:xfrm>
        </p:spPr>
      </p:pic>
    </p:spTree>
    <p:extLst>
      <p:ext uri="{BB962C8B-B14F-4D97-AF65-F5344CB8AC3E}">
        <p14:creationId xmlns:p14="http://schemas.microsoft.com/office/powerpoint/2010/main" val="142259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328646" y="631597"/>
            <a:ext cx="5845663" cy="435133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основном из аптечек используются спреи, снижающие заложенность носа, которая в разной степени проявляется в первые дни пребывания в условиях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микрогравитации.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купирования головной боли принимают анальгетики,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бывают моменты, когда необходимо использовать средства профилактики болезни движения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22" y="1547781"/>
            <a:ext cx="3621024" cy="2828544"/>
          </a:xfrm>
        </p:spPr>
      </p:pic>
    </p:spTree>
    <p:extLst>
      <p:ext uri="{BB962C8B-B14F-4D97-AF65-F5344CB8AC3E}">
        <p14:creationId xmlns:p14="http://schemas.microsoft.com/office/powerpoint/2010/main" val="312365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5575" y="0"/>
            <a:ext cx="9657985" cy="435133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Арсенал средств велик: от тонометра и измерителя массы тела до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дефибриллятора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аппарата искусственной вентиляции легких.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борту есть укладки для ушивания ран, внутривенных инфузий с дозированным введением лекарственных средств, для удаления инородного  тела из глаза и промывания глаз, для оказания стоматологической помощи и т. д.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8" descr="https://www.lj-top.ru/proxyimage/http:/naked-science.ru/sites/default/files/images/imagen-27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17" y="3776622"/>
            <a:ext cx="3493008" cy="22128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067" y="3776622"/>
            <a:ext cx="3371088" cy="2243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06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" y="219456"/>
            <a:ext cx="10864064" cy="435133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Космонавты имеют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возможность проводить медицинские обследования от регистрации ЭКГ, выполнения клинических анализов до проведения УЗИ органов и систем, измерения внутриглазного давления и осмотра глазного дна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979" y="2937972"/>
            <a:ext cx="3718560" cy="248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3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0394" y="0"/>
            <a:ext cx="8767354" cy="1325563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к летчику-космонавту 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Анатолию Соловьеву.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2"/>
          <p:cNvSpPr>
            <a:spLocks noGrp="1"/>
          </p:cNvSpPr>
          <p:nvPr>
            <p:ph sz="half" idx="1"/>
          </p:nvPr>
        </p:nvSpPr>
        <p:spPr>
          <a:xfrm>
            <a:off x="2904917" y="1158137"/>
            <a:ext cx="7375265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что будет, если в период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полета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космонавта заболит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зуб?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 чтобы вырвать зуб понадобятся не только специальные инструменты и лекарственные препараты, но и отличная подготовка в области стоматологии. 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российском МКС подобных инструментов не имеется. 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у члена экипажа выпала пломба, то он может поставить себе временную пломбу самостоятельно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42" y="1470794"/>
            <a:ext cx="2715904" cy="3726024"/>
          </a:xfrm>
        </p:spPr>
      </p:pic>
    </p:spTree>
    <p:extLst>
      <p:ext uri="{BB962C8B-B14F-4D97-AF65-F5344CB8AC3E}">
        <p14:creationId xmlns:p14="http://schemas.microsoft.com/office/powerpoint/2010/main" val="298625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54714" y="0"/>
            <a:ext cx="8596668" cy="1320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Каких лекарств нет в бортовой аптечке?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156224" y="886543"/>
            <a:ext cx="9963136" cy="3075858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чего нет на МКС, так это средств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вирусных инфекциях – гриппа.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связано с тем, что перед отправкой в космос ч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лены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экипажа находятся в изоляции, контакты с посторонними людьми сводятся до минимума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необходимости, общаться с космонавтами могут лишь люди, без каких либо признаков заболеваний инфекционного характера.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257" y="4362137"/>
            <a:ext cx="3327143" cy="232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3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584" y="0"/>
            <a:ext cx="8596668" cy="13208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казания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медицинской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5072" y="867145"/>
            <a:ext cx="10448544" cy="435133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подготовки космонавтов проводится медицинская подготовка экипажей, отправляющихся в космос.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проходит с учетом того оборудования и медицинских препаратов, которые имеются на борту корабля и МКС.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того, как космонавт пройдет обучение, он овладевает элементарными реанимационными приемами, которые сможет применить на практике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84" y="3763052"/>
            <a:ext cx="3486912" cy="23225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618" y="3946611"/>
            <a:ext cx="4053840" cy="232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99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3559" y="0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271" y="660400"/>
            <a:ext cx="9303793" cy="58693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учусь во 2 классе. Люблю играть, бегать, разгадывать ребусы, кроссворды, читать энциклопедии. Однажды я болел и лежал дома, читал энциклопедию. Мне стало интересно: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Болеют ли космонавты в космосе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болеют, чем лечатся?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519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3128" y="0"/>
            <a:ext cx="8596668" cy="1320800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Имеется ли градусник на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МКС?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660400"/>
            <a:ext cx="11572915" cy="435133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российском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сегменте градусников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медукладке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имеется.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Градусник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на станции» Мир», но если так разобраться, то космонавты имеют возможность измерить температуру тела другим способом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скафандре «Орлан-МК» есть заушной датчик температуры – можно воспользоваться этим прибором, при большом желании.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потребности в градусниках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546" y="4211379"/>
            <a:ext cx="1659218" cy="22598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81" y="4211379"/>
            <a:ext cx="1540489" cy="236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20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8038" y="0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5073" y="418954"/>
            <a:ext cx="9900192" cy="3640982"/>
          </a:xfrm>
        </p:spPr>
        <p:txBody>
          <a:bodyPr>
            <a:normAutofit fontScale="85000" lnSpcReduction="20000"/>
          </a:bodyPr>
          <a:lstStyle/>
          <a:p>
            <a:r>
              <a:rPr lang="ru-RU" sz="4000" dirty="0"/>
              <a:t>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Оказалось исследование космоса – очень интересное и полезное занятие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узнал много нового для себя. </a:t>
            </a:r>
          </a:p>
          <a:p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тряд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космонавтов представляет собой команду людей с отменным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здоровьем.</a:t>
            </a:r>
          </a:p>
          <a:p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 самочувствием космонавтов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Земле наблюдают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 врачей. </a:t>
            </a:r>
            <a:endParaRPr lang="ru-RU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Исключить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 возникновение травм и непредвиденных болезней в космосе невозможно. 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519" y="4173175"/>
            <a:ext cx="1620980" cy="2063517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038" y="4173175"/>
            <a:ext cx="1693129" cy="225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03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081" y="452845"/>
            <a:ext cx="9084975" cy="1320800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0070C0"/>
                </a:solidFill>
              </a:rPr>
              <a:t>Спасибо за внимание!</a:t>
            </a:r>
            <a:endParaRPr lang="ru-RU" sz="6600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275" y="2098622"/>
            <a:ext cx="4098278" cy="365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0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365" y="331789"/>
            <a:ext cx="9027243" cy="652621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моей работы: </a:t>
            </a:r>
          </a:p>
          <a:p>
            <a:pPr lvl="0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 о болезнях космонавтах в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космосе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как они лечатся. </a:t>
            </a: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lvl="0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болеют ли космонавты в космосе;</a:t>
            </a:r>
          </a:p>
          <a:p>
            <a:pPr lvl="0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какими лекарствами пользуются космонавты в космосе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космонавты.</a:t>
            </a:r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аптечка космонавтов.</a:t>
            </a:r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Предположим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космонавты в космосе могут заболеть, все лекарства лежат в аптечке. 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Сроки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 исследовательской работы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сентябрь 2016 -апрель, 2017 год.</a:t>
            </a:r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85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1743" y="380002"/>
            <a:ext cx="10515600" cy="537685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исследования: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Посмотреть книги о космонавтах, о полетах в космос. </a:t>
            </a: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Спросить у родителей, других людей. </a:t>
            </a: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телепередачами по данной теме проекта </a:t>
            </a: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Обратиться к глобальной сети Интернет.</a:t>
            </a:r>
          </a:p>
          <a:p>
            <a:pPr marL="0" indent="0"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Этапы: 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информации</a:t>
            </a: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опроса среди одноклассников</a:t>
            </a: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проекта</a:t>
            </a: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проекта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847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Болеют ли космонавты в космосе?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44862761"/>
              </p:ext>
            </p:extLst>
          </p:nvPr>
        </p:nvGraphicFramePr>
        <p:xfrm>
          <a:off x="270162" y="1452250"/>
          <a:ext cx="4705506" cy="4433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82398" y="1728560"/>
            <a:ext cx="4184034" cy="388077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классе я провел опрос и выяснил, что большинство ребят считают, что космонавты могут  болеть в космосе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22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639" y="105647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болеют космонавты в космосе?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33753924"/>
              </p:ext>
            </p:extLst>
          </p:nvPr>
        </p:nvGraphicFramePr>
        <p:xfrm>
          <a:off x="381120" y="1115183"/>
          <a:ext cx="5330176" cy="4830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46792" y="984563"/>
            <a:ext cx="4184034" cy="388077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Подведя итоги опроса моих одноклассников, можно сказать, что они считают, что в космосе у космонавтов часто всего болит голова и часто  ударяются.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13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873460" y="1356486"/>
            <a:ext cx="6210698" cy="513864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вообще заболеть на орбите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болеем время от времени. Заболеть в космосе можно запросто: можно удариться, например.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будет, если человек заболеет в космосе?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станции есть различные медикаменты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космонавт чувствует, что он не очень здоров, есть специальный человек, он называется врач экипажа. Ему можно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 позвонить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мобильник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нужные вопросы.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71752" y="1350022"/>
            <a:ext cx="240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97156" y="-14310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к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летчику-космонавту Анатолию Иванишину. </a:t>
            </a:r>
            <a:b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49" y="1930400"/>
            <a:ext cx="2332859" cy="2657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95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5540" y="100026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«Железные богатыри» 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83082" y="753498"/>
            <a:ext cx="9514357" cy="489897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Космонавты – это отобранные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самых здоровых, самых выносливых военных летчиков или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Огромная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при этом ложится на врачей, следящих за состоянием здоровья звездоплавателей, начиная с первого дня их пребывания в отряде.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8" descr="https://im1-tub-ru.yandex.net/i?id=154286a2068b9a3061181ce805679535&amp;n=33&amp;h=215&amp;w=344"/>
          <p:cNvSpPr>
            <a:spLocks noChangeAspect="1" noChangeArrowheads="1"/>
          </p:cNvSpPr>
          <p:nvPr/>
        </p:nvSpPr>
        <p:spPr bwMode="auto">
          <a:xfrm>
            <a:off x="495300" y="28444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067" y="3663828"/>
            <a:ext cx="2870522" cy="215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07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43992" y="0"/>
            <a:ext cx="5074919" cy="132556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аптечек.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251206" y="571357"/>
            <a:ext cx="9977882" cy="2245131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только мы начинаем себя плохо чувствовать, то мы достаем аптечку с лекарствами и перевязочными средствами.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Аптечки бывают разные.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Интересно, а какая аптечка  в космосе, и что в ней находится?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43" y="2893578"/>
            <a:ext cx="3450118" cy="22140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275" y="4214375"/>
            <a:ext cx="2895700" cy="21076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137" y="2679949"/>
            <a:ext cx="2213171" cy="2641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5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828</TotalTime>
  <Words>1013</Words>
  <Application>Microsoft Office PowerPoint</Application>
  <PresentationFormat>Широкоэкранный</PresentationFormat>
  <Paragraphs>105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Georgia</vt:lpstr>
      <vt:lpstr>Times New Roman</vt:lpstr>
      <vt:lpstr>Trebuchet MS</vt:lpstr>
      <vt:lpstr>Wingdings 3</vt:lpstr>
      <vt:lpstr>Грань</vt:lpstr>
      <vt:lpstr>Болеют ли космонавты в космосе</vt:lpstr>
      <vt:lpstr>Актуальность</vt:lpstr>
      <vt:lpstr>Презентация PowerPoint</vt:lpstr>
      <vt:lpstr>Презентация PowerPoint</vt:lpstr>
      <vt:lpstr>Болеют ли космонавты в космосе?</vt:lpstr>
      <vt:lpstr>Чем болеют космонавты в космосе?</vt:lpstr>
      <vt:lpstr> </vt:lpstr>
      <vt:lpstr>«Железные богатыри» </vt:lpstr>
      <vt:lpstr>Виды аптечек.</vt:lpstr>
      <vt:lpstr>Вопрос к летчику-космонавту Антону Шкаплерову.</vt:lpstr>
      <vt:lpstr>  Аптечка для космонавтов</vt:lpstr>
      <vt:lpstr>Состав бортовой аптечки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к летчику-космонавту  Анатолию Соловьеву. </vt:lpstr>
      <vt:lpstr>Каких лекарств нет в бортовой аптечке?</vt:lpstr>
      <vt:lpstr>Оказания первой медицинской помощи </vt:lpstr>
      <vt:lpstr>Имеется ли градусник на МКС?</vt:lpstr>
      <vt:lpstr>Вывод: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Болеют ли космонавты в космосе</dc:title>
  <dc:creator>Кантемирова Е.И.</dc:creator>
  <cp:lastModifiedBy>Кантемирова Е.И.</cp:lastModifiedBy>
  <cp:revision>97</cp:revision>
  <dcterms:created xsi:type="dcterms:W3CDTF">2016-11-18T07:03:24Z</dcterms:created>
  <dcterms:modified xsi:type="dcterms:W3CDTF">2017-10-13T04:48:54Z</dcterms:modified>
</cp:coreProperties>
</file>