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10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8C90B-F4F3-47C8-8F33-B99879A9669D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4143E-2166-47C7-B82C-D68D73416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61B10-B234-465E-A456-3E556898198B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55208-3F21-4E27-8038-E41FFA52A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6D80F-0306-4F25-AC2D-AAB919CE58C3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EDC32-A1A8-4976-A9BD-0631D6EE7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860A7-4044-4F8D-8FBA-7CE5203891AD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7719-0E18-4B4E-BB0C-959B0A043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E272F-1433-411C-969D-0CD742D68968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F424-B329-4DA9-98BC-951D5CC6B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9C0C-3DA0-4D64-88C7-4027412935D9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63703-435A-4D37-85A8-3B854A4BC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EA63-B99D-48C0-8882-8EDEBDF655D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8612-39B7-41FE-981C-8771987F5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DDD82-B832-4961-B715-FACB36797E88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C39E2-69E0-4B01-A225-4B0DF725E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7B8B-72DD-474F-B8B4-94AC47A30408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F3335-DB0A-4DA4-A7A0-46C61614B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BA587-1C32-49BB-B948-C29D69AC09AA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00320-A969-4288-91B9-D80E8DC6C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32DD4-42A1-409A-9090-AFBA44808D1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01CDE-F607-4FC7-902E-A2C64B852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DC9806-6B4E-4BF8-9FC8-66B7D02F4016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C13EB1-583C-4A57-AB35-12DD3FFB7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260350"/>
            <a:ext cx="892810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solidFill>
                <a:srgbClr val="000000"/>
              </a:solidFill>
              <a:latin typeface="Garamond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latin typeface="Garamond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latin typeface="Garamond"/>
                <a:cs typeface="+mn-cs"/>
              </a:rPr>
              <a:t> </a:t>
            </a:r>
            <a:r>
              <a:rPr lang="ru-RU" sz="1100" b="1" dirty="0">
                <a:latin typeface="Garamond"/>
                <a:cs typeface="+mn-cs"/>
              </a:rPr>
              <a:t>"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-88900"/>
            <a:ext cx="8280400" cy="579913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Garamond" pitchFamily="18" charset="0"/>
            </a:endParaRPr>
          </a:p>
          <a:p>
            <a:endParaRPr lang="ru-RU">
              <a:solidFill>
                <a:srgbClr val="000000"/>
              </a:solidFill>
              <a:latin typeface="Garamond" pitchFamily="18" charset="0"/>
            </a:endParaRPr>
          </a:p>
          <a:p>
            <a:pPr algn="ctr"/>
            <a:r>
              <a:rPr lang="ru-RU" b="1">
                <a:solidFill>
                  <a:srgbClr val="603B14"/>
                </a:solidFill>
              </a:rPr>
              <a:t>Государственное  бюджетное  общеобразовательное учреждение Краснодарского края специальная (коррекционная) школа №21 </a:t>
            </a:r>
          </a:p>
          <a:p>
            <a:pPr algn="ctr"/>
            <a:r>
              <a:rPr lang="ru-RU" b="1">
                <a:solidFill>
                  <a:srgbClr val="603B14"/>
                </a:solidFill>
              </a:rPr>
              <a:t>г. Краснодара</a:t>
            </a:r>
          </a:p>
          <a:p>
            <a:endParaRPr lang="ru-RU" sz="2000" b="1">
              <a:solidFill>
                <a:srgbClr val="603B14"/>
              </a:solidFill>
            </a:endParaRPr>
          </a:p>
          <a:p>
            <a:pPr algn="ctr"/>
            <a:r>
              <a:rPr lang="ru-RU" sz="4800" b="1">
                <a:solidFill>
                  <a:srgbClr val="603B14"/>
                </a:solidFill>
              </a:rPr>
              <a:t>Творческий проект </a:t>
            </a:r>
          </a:p>
          <a:p>
            <a:pPr algn="ctr"/>
            <a:r>
              <a:rPr lang="ru-RU" sz="4800" b="1">
                <a:solidFill>
                  <a:srgbClr val="603B14"/>
                </a:solidFill>
              </a:rPr>
              <a:t>«Слоненок Тимми» </a:t>
            </a:r>
          </a:p>
          <a:p>
            <a:endParaRPr lang="ru-RU" sz="1600" b="1">
              <a:solidFill>
                <a:srgbClr val="603B14"/>
              </a:solidFill>
            </a:endParaRPr>
          </a:p>
          <a:p>
            <a:endParaRPr lang="ru-RU" sz="1600" b="1">
              <a:solidFill>
                <a:srgbClr val="603B14"/>
              </a:solidFill>
            </a:endParaRPr>
          </a:p>
          <a:p>
            <a:endParaRPr lang="ru-RU" sz="1600" b="1">
              <a:solidFill>
                <a:srgbClr val="603B14"/>
              </a:solidFill>
            </a:endParaRPr>
          </a:p>
          <a:p>
            <a:endParaRPr lang="ru-RU" sz="1600" b="1">
              <a:solidFill>
                <a:srgbClr val="603B14"/>
              </a:solidFill>
            </a:endParaRPr>
          </a:p>
          <a:p>
            <a:pPr algn="ctr"/>
            <a:r>
              <a:rPr lang="ru-RU" sz="2000" b="1">
                <a:solidFill>
                  <a:srgbClr val="603B14"/>
                </a:solidFill>
              </a:rPr>
              <a:t>Выполнила: Кравцова Валерия</a:t>
            </a:r>
          </a:p>
          <a:p>
            <a:pPr algn="ctr"/>
            <a:r>
              <a:rPr lang="ru-RU" sz="2000" b="1">
                <a:solidFill>
                  <a:srgbClr val="603B14"/>
                </a:solidFill>
              </a:rPr>
              <a:t>                          Руководитель: Божеева Наталья Григорьевна </a:t>
            </a:r>
          </a:p>
          <a:p>
            <a:endParaRPr lang="ru-RU" sz="1600" b="1">
              <a:solidFill>
                <a:srgbClr val="000000"/>
              </a:solidFill>
            </a:endParaRPr>
          </a:p>
          <a:p>
            <a:endParaRPr lang="ru-RU" sz="1600" b="1">
              <a:solidFill>
                <a:srgbClr val="000000"/>
              </a:solidFill>
            </a:endParaRPr>
          </a:p>
          <a:p>
            <a:endParaRPr lang="ru-RU" sz="1600" b="1">
              <a:solidFill>
                <a:srgbClr val="000000"/>
              </a:solidFill>
            </a:endParaRPr>
          </a:p>
          <a:p>
            <a:pPr algn="ctr"/>
            <a:r>
              <a:rPr lang="ru-RU" sz="1600" b="1">
                <a:solidFill>
                  <a:srgbClr val="603B14"/>
                </a:solidFill>
              </a:rPr>
              <a:t>2017г </a:t>
            </a:r>
          </a:p>
        </p:txBody>
      </p:sp>
      <p:pic>
        <p:nvPicPr>
          <p:cNvPr id="13315" name="Picture 2" descr="C:\Users\7\Pictures\Mam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075" y="4437063"/>
            <a:ext cx="184943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050" dirty="0">
                <a:solidFill>
                  <a:srgbClr val="000000"/>
                </a:solidFill>
                <a:latin typeface="Garamond"/>
              </a:rPr>
              <a:t/>
            </a:r>
            <a:br>
              <a:rPr lang="ru-RU" sz="1050" dirty="0">
                <a:solidFill>
                  <a:srgbClr val="000000"/>
                </a:solidFill>
                <a:latin typeface="Garamond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Охрана труда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>
              <a:latin typeface="Arial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Ножницы во время работы класть справа, кольцами к себе, чтобы не уколоться об их острые концы.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•Лезвие ножниц в нерабочем состоянии должны быть сомкнуты.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Следить, чтобы ножницы не падали на пол, т.к. при падении они могут поранить тебя и твоего товарища.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Передавать ножницы кольцами вперед с сомкнутыми лезвиями.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Шить с напѐрстком, чтобы избежать прокола пальца.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При шитье не пользоваться ржавой иглой.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Во время работы нельзя вкладывать иголки и булавки в одежду, в случайные предметы. Их надо вкалывать в специальную подушечку.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Нельзя перекусывать нитку зубами.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1800" b="1" dirty="0">
                <a:latin typeface="Arial"/>
              </a:rPr>
              <a:t>• Сломанную иглу следует отдать преподавателю.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Arial" pitchFamily="34" charset="0"/>
                <a:cs typeface="Arial" pitchFamily="34" charset="0"/>
              </a:rPr>
              <a:t>Исследование по изготовлению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3"/>
            <a:ext cx="7146925" cy="452596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Что нужно иметь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 Желание работать.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 Необходимые материалы (флис,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синтепон, нитки х/б и мулине .)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 Инструменты (игла, булавки,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ножницы, напѐрсток, утюг)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1557338"/>
            <a:ext cx="15525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Материалы, используемые в работе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5454650" cy="45259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Ткань флис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•Нитки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•Нитки мулине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•Ножницы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•Ручные иглы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•Портновский мел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•Булавки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•Синтепон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2060575"/>
            <a:ext cx="338455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450850"/>
            <a:ext cx="8699500" cy="1474788"/>
          </a:xfrm>
        </p:spPr>
      </p:pic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4356100" y="1554163"/>
            <a:ext cx="4635500" cy="452596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b="1" smtClean="0"/>
              <a:t>При изготовлении данной игрушки применяется шов «Петельчатый шов»</a:t>
            </a:r>
            <a:endParaRPr lang="ru-RU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989138"/>
            <a:ext cx="44672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414338"/>
            <a:ext cx="8699500" cy="1268412"/>
          </a:xfrm>
        </p:spPr>
      </p:pic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930400"/>
            <a:ext cx="6553200" cy="3773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Технологическая последовательность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  <a:cs typeface="Arial" charset="0"/>
              </a:rPr>
              <a:t>Вырезаем по контору обведенные детали</a:t>
            </a:r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41600"/>
            <a:ext cx="7416800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Технологическая последовательность</a:t>
            </a:r>
            <a:endParaRPr lang="ru-RU" dirty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Arial" charset="0"/>
                <a:cs typeface="Arial" charset="0"/>
              </a:rPr>
              <a:t>2. Сшивание деталей. Сшиваем выкроенные детали, нитками подходящими по цвету ткани, «петельчатым» швом.</a:t>
            </a:r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852738"/>
            <a:ext cx="575945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Технологическая последовательность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1400" smtClean="0">
              <a:solidFill>
                <a:srgbClr val="000000"/>
              </a:solidFill>
              <a:latin typeface="Garamond" pitchFamily="18" charset="0"/>
            </a:endParaRPr>
          </a:p>
          <a:p>
            <a:pPr eaLnBrk="1" hangingPunct="1"/>
            <a:r>
              <a:rPr lang="ru-RU" sz="2000" b="1" smtClean="0">
                <a:latin typeface="Arial" charset="0"/>
                <a:cs typeface="Arial" charset="0"/>
              </a:rPr>
              <a:t>3.Набивка. Набиваем синтепоном все детали кроме ушек. </a:t>
            </a:r>
            <a:endParaRPr lang="ru-RU" sz="2000" smtClean="0">
              <a:latin typeface="Arial" charset="0"/>
              <a:cs typeface="Arial" charset="0"/>
            </a:endParaRPr>
          </a:p>
        </p:txBody>
      </p:sp>
      <p:pic>
        <p:nvPicPr>
          <p:cNvPr id="2969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20938"/>
            <a:ext cx="6408737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Технологическая последовательность</a:t>
            </a:r>
            <a:endParaRPr lang="ru-RU" dirty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1800" smtClean="0">
              <a:solidFill>
                <a:srgbClr val="000000"/>
              </a:solidFill>
              <a:latin typeface="Garamond" pitchFamily="18" charset="0"/>
            </a:endParaRPr>
          </a:p>
          <a:p>
            <a:pPr eaLnBrk="1" hangingPunct="1"/>
            <a:r>
              <a:rPr lang="ru-RU" sz="2000" b="1" smtClean="0">
                <a:latin typeface="Arial" charset="0"/>
                <a:cs typeface="Arial" charset="0"/>
              </a:rPr>
              <a:t>4.Сборка деталей. </a:t>
            </a:r>
            <a:endParaRPr lang="ru-RU" sz="2000" smtClean="0">
              <a:latin typeface="Arial" charset="0"/>
              <a:cs typeface="Arial" charset="0"/>
            </a:endParaRPr>
          </a:p>
          <a:p>
            <a:pPr eaLnBrk="1" hangingPunct="1"/>
            <a:r>
              <a:rPr lang="ru-RU" sz="2000" b="1" smtClean="0">
                <a:latin typeface="Arial" charset="0"/>
                <a:cs typeface="Arial" charset="0"/>
              </a:rPr>
              <a:t>Пришиваем к туловищу уши и хвостик. </a:t>
            </a:r>
            <a:endParaRPr lang="ru-RU" sz="2000" smtClean="0">
              <a:latin typeface="Arial" charset="0"/>
              <a:cs typeface="Arial" charset="0"/>
            </a:endParaRPr>
          </a:p>
        </p:txBody>
      </p:sp>
      <p:pic>
        <p:nvPicPr>
          <p:cNvPr id="3072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708275"/>
            <a:ext cx="5761037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Arial" pitchFamily="34" charset="0"/>
                <a:cs typeface="Arial" pitchFamily="34" charset="0"/>
              </a:rPr>
              <a:t>Экономическое обоснование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600" smtClean="0"/>
              <a:t>Из составленной таблицы видно, что себестоимость игрушки, сделанной своими</a:t>
            </a:r>
          </a:p>
          <a:p>
            <a:pPr eaLnBrk="1" hangingPunct="1"/>
            <a:r>
              <a:rPr lang="ru-RU" sz="1600" smtClean="0"/>
              <a:t>руками, меньше</a:t>
            </a:r>
          </a:p>
          <a:p>
            <a:pPr eaLnBrk="1" hangingPunct="1"/>
            <a:r>
              <a:rPr lang="ru-RU" sz="1600" smtClean="0"/>
              <a:t>стоимости игрушки,</a:t>
            </a:r>
          </a:p>
          <a:p>
            <a:pPr eaLnBrk="1" hangingPunct="1"/>
            <a:r>
              <a:rPr lang="ru-RU" sz="1600" smtClean="0"/>
              <a:t>купленной на рынке или в магазине из аналогичных материалов.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2997200"/>
          <a:ext cx="8280400" cy="2847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55206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Наименование материала.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Цена руб.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Расход количество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Всего руб.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Флис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см.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 руб.</a:t>
                      </a:r>
                      <a:endParaRPr lang="ru-RU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Синтепон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см.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 руб.</a:t>
                      </a:r>
                      <a:endParaRPr lang="ru-RU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Нитки мулине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руб.</a:t>
                      </a:r>
                      <a:endParaRPr lang="ru-RU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89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" y="-139700"/>
            <a:ext cx="8697913" cy="1535113"/>
          </a:xfr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620713"/>
            <a:ext cx="8686800" cy="511175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200" b="1" dirty="0" smtClean="0">
                <a:latin typeface="Arial"/>
              </a:rPr>
              <a:t> </a:t>
            </a:r>
            <a:endParaRPr lang="ru-RU" sz="7200" dirty="0">
              <a:latin typeface="Arial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Garamond"/>
              </a:rPr>
              <a:t>Организационно-подготовительный этап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•Обоснование 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Arial"/>
              </a:rPr>
              <a:t>возникшей проблемы………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Arial"/>
              </a:rPr>
              <a:t>•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Задачи ………………………………...................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•Историческая справка ………………………….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•Банк идей …………………………………………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•Планирование проектной деятельности …….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72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Garamond"/>
              </a:rPr>
              <a:t>Технологический этап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•Организация рабочего места, ТБ при работе ……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•Материалы, используемые в работе ………………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•Виды швов. ………………………………………..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•Лекала ……………………………………………..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•Технологическая последовательность …………...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•Экономическое обоснование …………………….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•Экологическое обоснование …………………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72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Garamond"/>
              </a:rPr>
              <a:t>Оценочный этап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Реклама </a:t>
            </a: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Garamond"/>
              </a:rPr>
              <a:t>.............................................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•Оценка проекта …………………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72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•Защита проекта …………………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72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latin typeface="Arial" pitchFamily="34" charset="0"/>
                <a:cs typeface="Arial" pitchFamily="34" charset="0"/>
              </a:rPr>
              <a:t>Эколого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валеологическое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обоснование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При изготовлении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слоненка </a:t>
            </a:r>
            <a:r>
              <a:rPr lang="ru-RU" dirty="0">
                <a:latin typeface="Arial" pitchFamily="34" charset="0"/>
                <a:cs typeface="Arial" pitchFamily="34" charset="0"/>
              </a:rPr>
              <a:t>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использовала </a:t>
            </a:r>
            <a:r>
              <a:rPr lang="ru-RU" dirty="0">
                <a:latin typeface="Arial" pitchFamily="34" charset="0"/>
                <a:cs typeface="Arial" pitchFamily="34" charset="0"/>
              </a:rPr>
              <a:t>флис, т.к. он легко шьѐтся, стирается, гладиться. Флис имеет яркие, сочные цвета, которые располагают к приятному восприятию игрушек. Флис долговечен, прочен. Игрушка приятная на ощупь. Набивной материал использовать лучше синтепон, т.к. после стирки легко возвращает форму.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Все </a:t>
            </a:r>
            <a:r>
              <a:rPr lang="ru-RU" dirty="0">
                <a:latin typeface="Arial" pitchFamily="34" charset="0"/>
                <a:cs typeface="Arial" pitchFamily="34" charset="0"/>
              </a:rPr>
              <a:t>материалы которые 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использовала </a:t>
            </a:r>
            <a:r>
              <a:rPr lang="ru-RU" dirty="0">
                <a:latin typeface="Arial" pitchFamily="34" charset="0"/>
                <a:cs typeface="Arial" pitchFamily="34" charset="0"/>
              </a:rPr>
              <a:t>для создания игрушки, экологически безопасны.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Оценка проекта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latin typeface="Arial" charset="0"/>
                <a:cs typeface="Arial" charset="0"/>
              </a:rPr>
              <a:t>Мне понравилось работать над изготовлением игрушки. Она у меня получилась яркая, мягкая, добрая, приносящая радость мне и моим лучшим и любимым людям, а главное маме. Эта игрушка вписалась в интерьер нашего дома, и является украшением.</a:t>
            </a:r>
          </a:p>
          <a:p>
            <a:pPr eaLnBrk="1" hangingPunct="1"/>
            <a:r>
              <a:rPr lang="ru-RU" sz="2000" smtClean="0">
                <a:latin typeface="Arial" charset="0"/>
                <a:cs typeface="Arial" charset="0"/>
              </a:rPr>
              <a:t>А также было интересно работать над проектом. Я многое узнал об истории игрушки. Работая над проектом, я еще отобрал некоторые игрушки для дальнейшего шитья.</a:t>
            </a:r>
          </a:p>
          <a:p>
            <a:pPr eaLnBrk="1" hangingPunct="1"/>
            <a:r>
              <a:rPr lang="ru-RU" sz="2000" smtClean="0">
                <a:latin typeface="Arial" charset="0"/>
                <a:cs typeface="Arial" charset="0"/>
              </a:rPr>
              <a:t>Не жалею ни времени, ни сил потраченных на работу. Я давно такого хотел приобрести в магазине, но сделав игрушку своими руками я убедился, что она гораздо лучше и интересней покупной.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Защита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Вашему вниманию мы предлагаем разработку игрушки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Слоненок Тимми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•Проблема заключилась в том, чтобы игрушка получились красивая, яркая, недорогая, а также понравились бы маме , а самое главное подходили бы к интерьеру моего дома.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•В процессе подготовки над проектом 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познакомилась с </a:t>
            </a:r>
            <a:r>
              <a:rPr lang="ru-RU" dirty="0">
                <a:latin typeface="Arial" pitchFamily="34" charset="0"/>
                <a:cs typeface="Arial" pitchFamily="34" charset="0"/>
              </a:rPr>
              <a:t>различными вариантами мягкой игрушки.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• Это игрушка хорошо украшает мой дом, освежат интерьер, и у меня теперь есть подарок ко дню Матери. Работая над проектом, 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узнала </a:t>
            </a:r>
            <a:r>
              <a:rPr lang="ru-RU" dirty="0">
                <a:latin typeface="Arial" pitchFamily="34" charset="0"/>
                <a:cs typeface="Arial" pitchFamily="34" charset="0"/>
              </a:rPr>
              <a:t>некоторые исторические факты: например, что игрушка зародилась на Руси во 2 тысячелетии до н.э. Игрушки имели магические значения. Своеобразие игрушек определилось условиями труда и быта, обычаями народа, национальным характером и климатическими условиями. Мягкие игрушки являются не только украшением нашего дома, но помогают порой малышу и взрослому пережить неприятности (особенно если эта любимая игрушка).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>
                <a:latin typeface="Arial" pitchFamily="34" charset="0"/>
                <a:cs typeface="Arial" pitchFamily="34" charset="0"/>
              </a:rPr>
              <a:t>Обоснование возникшей проблемы </a:t>
            </a:r>
            <a:r>
              <a:rPr lang="ru-RU" sz="4800" dirty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>
                <a:latin typeface="Arial" pitchFamily="34" charset="0"/>
                <a:cs typeface="Arial" pitchFamily="34" charset="0"/>
              </a:rPr>
            </a:b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6067425" cy="4525962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Близился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праздник -День матери, я долго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думала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какой подарок сделать моей маме. Как –то раз, просматривая картинки с мягкими игрушками, в поисках персонажа для своей новой работы, я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наткнулась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слоненка.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Мой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взгляд сразу же упал на него, он выделился из всех картинок. Мне понравилась его форма, стиль выполнения.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Слоненок Тимми -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это одна из моих любимых работ. Меня не испугало огромное количество деталей и сложное оформление. Подобрав необходимый материал я сразу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начала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делать его вместе со своим преподавателем по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декоративно прикладному творчеству Натальей Григорьевной.</a:t>
            </a:r>
            <a:endParaRPr lang="ru-RU" sz="2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2" descr="C:\Users\7\Pictures\imagesCA9D1ND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511425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73025"/>
            <a:ext cx="8699500" cy="1536700"/>
          </a:xfr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1400" dirty="0">
              <a:solidFill>
                <a:srgbClr val="000000"/>
              </a:solidFill>
              <a:latin typeface="Garamond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latin typeface="Arial"/>
              </a:rPr>
              <a:t>•</a:t>
            </a:r>
            <a:r>
              <a:rPr lang="ru-RU" b="1" dirty="0">
                <a:latin typeface="Arial"/>
              </a:rPr>
              <a:t>Сшить подарок для мамы.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/>
              </a:rPr>
              <a:t>•Подарок должен быть красивый и недорогой.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/>
              </a:rPr>
              <a:t>•Он должен вписаться в интерьер нашего дома.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/>
              </a:rPr>
              <a:t>•Подарок должен быть веселым, создающим позитивное настроение и вызывать положительные эмоции.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64076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485775"/>
            <a:ext cx="864076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Историческая справка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96975"/>
            <a:ext cx="5689600" cy="452596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Игрушка появилась рядом с человеком очень давно. Деревянные и глиняные игрушки известны на Руси с глубокой древности. Древнейшие игрушки, найденные на территории нашей страны, относятся ко второму тысячелетию до нашей эры. </a:t>
            </a:r>
            <a:endParaRPr lang="ru-RU" sz="56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Из глубины веков пришли к нам традиции швейной игрушки, сшитой из лоскутков ткани и меха. Иногда игрушкам придавалось магическое значение. Например, свистульки, погремушки  - отгоняли злых духов.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Самые ранние игрушки древней Руси найдены на территории городов Киева, Новгорода, Москвы в х – х</a:t>
            </a:r>
            <a:r>
              <a:rPr lang="en-US" sz="56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веках. Сюжеты игрушек – кони, птицы, медведи.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Шло время. Совершенствовались промыслы изготовления игрушек из различных материалов, развивались местные традиции.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В дореволюционной России сложилось несколько центров изготовления игрушек, которые существуют и сейчас.  Это Дымково, Полховский Майдан и другие. Часто народное творчество обращалось к таким материалам как солома, лен, пряжа. Игрушки из дерева, глины, кости постепенно утратили свое первоначальное значение. Сейчас это игрушки – сувениры.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5600" dirty="0" smtClean="0">
                <a:latin typeface="Arial" pitchFamily="34" charset="0"/>
                <a:cs typeface="Arial" pitchFamily="34" charset="0"/>
              </a:rPr>
              <a:t>Всем известно, что первое знакомство с миром, его познание и понимание проходят через игрушку. Игрушка активизирует чувства, мысли, фантазию, речь, эмоции, прививает любовь к прекрасному. Занятие изготовлением мягкой игрушки развивает творчество, фантазию, воображение, точность, аккуратность, трудолюбие.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6650" y="2349500"/>
            <a:ext cx="29241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317500"/>
            <a:ext cx="8699500" cy="1535113"/>
          </a:xfr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1663" y="1341438"/>
            <a:ext cx="29210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424238"/>
            <a:ext cx="2468562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3665538"/>
            <a:ext cx="2176462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7\Pictures\imagesCAL6XUJ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44719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latin typeface="Arial" pitchFamily="34" charset="0"/>
                <a:cs typeface="Arial" pitchFamily="34" charset="0"/>
              </a:rPr>
              <a:t>Исследование по изготовлению 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>
                <a:latin typeface="Arial" pitchFamily="34" charset="0"/>
                <a:cs typeface="Arial" pitchFamily="34" charset="0"/>
              </a:rPr>
            </a:b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3900" b="1" dirty="0">
                <a:latin typeface="Arial" pitchFamily="34" charset="0"/>
                <a:cs typeface="Arial" pitchFamily="34" charset="0"/>
              </a:rPr>
              <a:t>нужно знать</a:t>
            </a:r>
            <a:r>
              <a:rPr lang="ru-RU" sz="39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900" b="1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•Охрану труда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•Сочетаемость цветов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•Свойства материалов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•Виды швов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•Способы соединения деталей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•Технику оформления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Исследование по изготовлению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Что нужно уметь?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•Пользоваться булавками, иглами, ножницами, утюгом, напѐрстком, выкройками, шаблонами.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•Выполнять эскизы, чертeжи.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•Правильно выкраивать детали.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•Чѐтко выполнять ручные швы.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•Иметь навыки работы с флисом.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864</Words>
  <Application>Microsoft Office PowerPoint</Application>
  <PresentationFormat>Экран (4:3)</PresentationFormat>
  <Paragraphs>136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22</vt:i4>
      </vt:variant>
    </vt:vector>
  </HeadingPairs>
  <TitlesOfParts>
    <vt:vector size="37" baseType="lpstr">
      <vt:lpstr>Arial</vt:lpstr>
      <vt:lpstr>Franklin Gothic Medium</vt:lpstr>
      <vt:lpstr>Franklin Gothic Book</vt:lpstr>
      <vt:lpstr>Wingdings 2</vt:lpstr>
      <vt:lpstr>Calibri</vt:lpstr>
      <vt:lpstr>Garamond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Alla</cp:lastModifiedBy>
  <cp:revision>35</cp:revision>
  <dcterms:created xsi:type="dcterms:W3CDTF">2013-09-22T12:17:29Z</dcterms:created>
  <dcterms:modified xsi:type="dcterms:W3CDTF">2017-10-13T12:58:26Z</dcterms:modified>
</cp:coreProperties>
</file>