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 id="2147483678" r:id="rId2"/>
  </p:sldMasterIdLst>
  <p:sldIdLst>
    <p:sldId id="256" r:id="rId3"/>
    <p:sldId id="259" r:id="rId4"/>
    <p:sldId id="262" r:id="rId5"/>
    <p:sldId id="258" r:id="rId6"/>
    <p:sldId id="260" r:id="rId7"/>
    <p:sldId id="267" r:id="rId8"/>
    <p:sldId id="263" r:id="rId9"/>
    <p:sldId id="264" r:id="rId10"/>
    <p:sldId id="266" r:id="rId11"/>
    <p:sldId id="265" r:id="rId12"/>
    <p:sldId id="261" r:id="rId13"/>
    <p:sldId id="268" r:id="rId14"/>
    <p:sldId id="269" r:id="rId15"/>
    <p:sldId id="270" r:id="rId16"/>
    <p:sldId id="271" r:id="rId17"/>
    <p:sldId id="274" r:id="rId18"/>
    <p:sldId id="276" r:id="rId19"/>
    <p:sldId id="275" r:id="rId20"/>
    <p:sldId id="277" r:id="rId21"/>
    <p:sldId id="273" r:id="rId22"/>
    <p:sldId id="272" r:id="rId23"/>
    <p:sldId id="278" r:id="rId24"/>
    <p:sldId id="279" r:id="rId25"/>
    <p:sldId id="280" r:id="rId26"/>
    <p:sldId id="281" r:id="rId27"/>
    <p:sldId id="282" r:id="rId28"/>
    <p:sldId id="283" r:id="rId29"/>
    <p:sldId id="284" r:id="rId3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0" d="100"/>
          <a:sy n="100" d="100"/>
        </p:scale>
        <p:origin x="-210"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a:t>Образец подзаголовка</a:t>
            </a:r>
          </a:p>
        </p:txBody>
      </p:sp>
      <p:sp>
        <p:nvSpPr>
          <p:cNvPr id="4" name="Date Placeholder 3"/>
          <p:cNvSpPr>
            <a:spLocks noGrp="1"/>
          </p:cNvSpPr>
          <p:nvPr>
            <p:ph type="dt" sz="half" idx="10"/>
          </p:nvPr>
        </p:nvSpPr>
        <p:spPr/>
        <p:txBody>
          <a:bodyPr/>
          <a:lstStyle>
            <a:lvl1pPr>
              <a:defRPr/>
            </a:lvl1pPr>
          </a:lstStyle>
          <a:p>
            <a:pPr>
              <a:defRPr/>
            </a:pPr>
            <a:fld id="{AF29A22D-AB14-456E-A915-FBF24B14B1BC}" type="datetimeFigureOut">
              <a:rPr lang="ru-RU"/>
              <a:pPr>
                <a:defRPr/>
              </a:pPr>
              <a:t>13.10.2017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6B5188CE-919E-4DCE-9724-6AB1E67EB680}"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Date Placeholder 3"/>
          <p:cNvSpPr>
            <a:spLocks noGrp="1"/>
          </p:cNvSpPr>
          <p:nvPr>
            <p:ph type="dt" sz="half" idx="10"/>
          </p:nvPr>
        </p:nvSpPr>
        <p:spPr/>
        <p:txBody>
          <a:bodyPr/>
          <a:lstStyle>
            <a:lvl1pPr>
              <a:defRPr/>
            </a:lvl1pPr>
          </a:lstStyle>
          <a:p>
            <a:pPr>
              <a:defRPr/>
            </a:pPr>
            <a:fld id="{57C526EC-8F2C-4CC4-99BF-F14E292F9BDC}" type="datetimeFigureOut">
              <a:rPr lang="ru-RU"/>
              <a:pPr>
                <a:defRPr/>
              </a:pPr>
              <a:t>13.10.2017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6D625196-C8DE-40F8-B515-DD87A3664AE1}"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731838"/>
            <a:ext cx="1790700" cy="4783137"/>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1143000" y="731838"/>
            <a:ext cx="5219700" cy="478313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Date Placeholder 3"/>
          <p:cNvSpPr>
            <a:spLocks noGrp="1"/>
          </p:cNvSpPr>
          <p:nvPr>
            <p:ph type="dt" sz="half" idx="10"/>
          </p:nvPr>
        </p:nvSpPr>
        <p:spPr/>
        <p:txBody>
          <a:bodyPr/>
          <a:lstStyle>
            <a:lvl1pPr>
              <a:defRPr/>
            </a:lvl1pPr>
          </a:lstStyle>
          <a:p>
            <a:pPr>
              <a:defRPr/>
            </a:pPr>
            <a:fld id="{055D2834-B24F-4694-80B3-5659376C2506}" type="datetimeFigureOut">
              <a:rPr lang="ru-RU"/>
              <a:pPr>
                <a:defRPr/>
              </a:pPr>
              <a:t>13.10.2017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69CC877A-74FA-4B77-AFF3-8BC79ABD0819}"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12"/>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817581" y="3132290"/>
            <a:ext cx="7175351" cy="1793167"/>
          </a:xfrm>
          <a:effectLst/>
        </p:spPr>
        <p:txBody>
          <a:bodyPr/>
          <a:lstStyle>
            <a:lvl1pPr marL="640080" indent="-457200" algn="l">
              <a:defRPr sz="5400"/>
            </a:lvl1pPr>
          </a:lstStyle>
          <a:p>
            <a:r>
              <a:rPr lang="ru-RU" smtClean="0"/>
              <a:t>Образец заголовка</a:t>
            </a:r>
            <a:endParaRPr lang="en-US" dirty="0"/>
          </a:p>
        </p:txBody>
      </p:sp>
      <p:sp>
        <p:nvSpPr>
          <p:cNvPr id="8" name="Date Placeholder 3"/>
          <p:cNvSpPr>
            <a:spLocks noGrp="1"/>
          </p:cNvSpPr>
          <p:nvPr>
            <p:ph type="dt" sz="half" idx="10"/>
          </p:nvPr>
        </p:nvSpPr>
        <p:spPr/>
        <p:txBody>
          <a:bodyPr/>
          <a:lstStyle>
            <a:lvl1pPr>
              <a:defRPr/>
            </a:lvl1pPr>
          </a:lstStyle>
          <a:p>
            <a:pPr>
              <a:defRPr/>
            </a:pPr>
            <a:fld id="{5EEA50FE-69D6-49F2-BDDC-85FE8D3F5C40}" type="datetimeFigureOut">
              <a:rPr lang="ru-RU"/>
              <a:pPr>
                <a:defRPr/>
              </a:pPr>
              <a:t>13.10.2017</a:t>
            </a:fld>
            <a:endParaRPr lang="ru-RU"/>
          </a:p>
        </p:txBody>
      </p:sp>
      <p:sp>
        <p:nvSpPr>
          <p:cNvPr id="9" name="Footer Placeholder 4"/>
          <p:cNvSpPr>
            <a:spLocks noGrp="1"/>
          </p:cNvSpPr>
          <p:nvPr>
            <p:ph type="ftr" sz="quarter" idx="11"/>
          </p:nvPr>
        </p:nvSpPr>
        <p:spPr/>
        <p:txBody>
          <a:bodyPr/>
          <a:lstStyle>
            <a:lvl1pPr>
              <a:defRPr/>
            </a:lvl1pPr>
          </a:lstStyle>
          <a:p>
            <a:pPr>
              <a:defRPr/>
            </a:pPr>
            <a:endParaRPr lang="ru-RU"/>
          </a:p>
        </p:txBody>
      </p:sp>
      <p:sp>
        <p:nvSpPr>
          <p:cNvPr id="10" name="Slide Number Placeholder 5"/>
          <p:cNvSpPr>
            <a:spLocks noGrp="1"/>
          </p:cNvSpPr>
          <p:nvPr>
            <p:ph type="sldNum" sz="quarter" idx="12"/>
          </p:nvPr>
        </p:nvSpPr>
        <p:spPr/>
        <p:txBody>
          <a:bodyPr/>
          <a:lstStyle>
            <a:lvl1pPr>
              <a:defRPr/>
            </a:lvl1pPr>
          </a:lstStyle>
          <a:p>
            <a:pPr>
              <a:defRPr/>
            </a:pPr>
            <a:fld id="{A7B6A084-D05E-4F9D-AB4E-A64EC48CAD0E}"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8"/>
          <p:cNvSpPr/>
          <p:nvPr/>
        </p:nvSpPr>
        <p:spPr>
          <a:xfrm>
            <a:off x="0" y="3768725"/>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Rectangle 8"/>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Date Placeholder 3"/>
          <p:cNvSpPr>
            <a:spLocks noGrp="1"/>
          </p:cNvSpPr>
          <p:nvPr>
            <p:ph type="dt" sz="half" idx="10"/>
          </p:nvPr>
        </p:nvSpPr>
        <p:spPr/>
        <p:txBody>
          <a:bodyPr/>
          <a:lstStyle>
            <a:lvl1pPr>
              <a:defRPr/>
            </a:lvl1pPr>
          </a:lstStyle>
          <a:p>
            <a:pPr>
              <a:defRPr/>
            </a:pPr>
            <a:fld id="{D5EEBA79-4C23-4DF0-886C-A99137F5D942}" type="datetimeFigureOut">
              <a:rPr lang="ru-RU"/>
              <a:pPr>
                <a:defRPr/>
              </a:pPr>
              <a:t>13.10.2017</a:t>
            </a:fld>
            <a:endParaRPr lang="ru-RU"/>
          </a:p>
        </p:txBody>
      </p:sp>
      <p:sp>
        <p:nvSpPr>
          <p:cNvPr id="13" name="Footer Placeholder 4"/>
          <p:cNvSpPr>
            <a:spLocks noGrp="1"/>
          </p:cNvSpPr>
          <p:nvPr>
            <p:ph type="ftr" sz="quarter" idx="11"/>
          </p:nvPr>
        </p:nvSpPr>
        <p:spPr/>
        <p:txBody>
          <a:bodyPr/>
          <a:lstStyle>
            <a:lvl1pPr>
              <a:defRPr/>
            </a:lvl1pPr>
          </a:lstStyle>
          <a:p>
            <a:pPr>
              <a:defRPr/>
            </a:pPr>
            <a:endParaRPr lang="ru-RU"/>
          </a:p>
        </p:txBody>
      </p:sp>
      <p:sp>
        <p:nvSpPr>
          <p:cNvPr id="14" name="Slide Number Placeholder 5"/>
          <p:cNvSpPr>
            <a:spLocks noGrp="1"/>
          </p:cNvSpPr>
          <p:nvPr>
            <p:ph type="sldNum" sz="quarter" idx="12"/>
          </p:nvPr>
        </p:nvSpPr>
        <p:spPr/>
        <p:txBody>
          <a:bodyPr/>
          <a:lstStyle>
            <a:lvl1pPr>
              <a:defRPr/>
            </a:lvl1pPr>
          </a:lstStyle>
          <a:p>
            <a:pPr>
              <a:defRPr/>
            </a:pPr>
            <a:fld id="{A630D7BF-2162-4E15-92C5-8EB7F1DC84AB}"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9"/>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rtlCol="0">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27268" y="4464421"/>
            <a:ext cx="6383538" cy="1143000"/>
          </a:xfrm>
        </p:spPr>
        <p:txBody>
          <a:bodyPr anchor="b"/>
          <a:lstStyle>
            <a:lvl1pPr algn="l">
              <a:defRPr sz="4600" b="1"/>
            </a:lvl1pPr>
          </a:lstStyle>
          <a:p>
            <a:r>
              <a:rPr lang="ru-RU" smtClean="0"/>
              <a:t>Образец заголовка</a:t>
            </a:r>
            <a:endParaRPr lang="en-US" dirty="0"/>
          </a:p>
        </p:txBody>
      </p:sp>
      <p:sp>
        <p:nvSpPr>
          <p:cNvPr id="9" name="Date Placeholder 4"/>
          <p:cNvSpPr>
            <a:spLocks noGrp="1"/>
          </p:cNvSpPr>
          <p:nvPr>
            <p:ph type="dt" sz="half" idx="10"/>
          </p:nvPr>
        </p:nvSpPr>
        <p:spPr/>
        <p:txBody>
          <a:bodyPr/>
          <a:lstStyle>
            <a:lvl1pPr>
              <a:defRPr/>
            </a:lvl1pPr>
          </a:lstStyle>
          <a:p>
            <a:pPr>
              <a:defRPr/>
            </a:pPr>
            <a:fld id="{157A4C45-93E1-4872-B99F-DCE0C71C2304}" type="datetimeFigureOut">
              <a:rPr lang="ru-RU"/>
              <a:pPr>
                <a:defRPr/>
              </a:pPr>
              <a:t>13.10.2017</a:t>
            </a:fld>
            <a:endParaRPr lang="ru-RU"/>
          </a:p>
        </p:txBody>
      </p:sp>
      <p:sp>
        <p:nvSpPr>
          <p:cNvPr id="10" name="Footer Placeholder 5"/>
          <p:cNvSpPr>
            <a:spLocks noGrp="1"/>
          </p:cNvSpPr>
          <p:nvPr>
            <p:ph type="ftr" sz="quarter" idx="11"/>
          </p:nvPr>
        </p:nvSpPr>
        <p:spPr/>
        <p:txBody>
          <a:bodyPr/>
          <a:lstStyle>
            <a:lvl1pPr>
              <a:defRPr/>
            </a:lvl1pPr>
          </a:lstStyle>
          <a:p>
            <a:pPr>
              <a:defRPr/>
            </a:pPr>
            <a:endParaRPr lang="ru-RU"/>
          </a:p>
        </p:txBody>
      </p:sp>
      <p:sp>
        <p:nvSpPr>
          <p:cNvPr id="11" name="Slide Number Placeholder 6"/>
          <p:cNvSpPr>
            <a:spLocks noGrp="1"/>
          </p:cNvSpPr>
          <p:nvPr>
            <p:ph type="sldNum" sz="quarter" idx="12"/>
          </p:nvPr>
        </p:nvSpPr>
        <p:spPr/>
        <p:txBody>
          <a:bodyPr/>
          <a:lstStyle>
            <a:lvl1pPr>
              <a:defRPr/>
            </a:lvl1pPr>
          </a:lstStyle>
          <a:p>
            <a:pPr>
              <a:defRPr/>
            </a:pPr>
            <a:fld id="{3D3A7089-08C3-4C0E-9B5A-736BE1096CF4}"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Date Placeholder 3"/>
          <p:cNvSpPr>
            <a:spLocks noGrp="1"/>
          </p:cNvSpPr>
          <p:nvPr>
            <p:ph type="dt" sz="half" idx="10"/>
          </p:nvPr>
        </p:nvSpPr>
        <p:spPr/>
        <p:txBody>
          <a:bodyPr/>
          <a:lstStyle>
            <a:lvl1pPr>
              <a:defRPr/>
            </a:lvl1pPr>
          </a:lstStyle>
          <a:p>
            <a:pPr>
              <a:defRPr/>
            </a:pPr>
            <a:fld id="{46D82792-2763-46A9-A8C3-50C7A58BF5F9}" type="datetimeFigureOut">
              <a:rPr lang="ru-RU"/>
              <a:pPr>
                <a:defRPr/>
              </a:pPr>
              <a:t>13.10.2017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56DAC6DF-323E-485A-924D-1AF91CF170B4}"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Date Placeholder 3"/>
          <p:cNvSpPr>
            <a:spLocks noGrp="1"/>
          </p:cNvSpPr>
          <p:nvPr>
            <p:ph type="dt" sz="half" idx="10"/>
          </p:nvPr>
        </p:nvSpPr>
        <p:spPr/>
        <p:txBody>
          <a:bodyPr/>
          <a:lstStyle>
            <a:lvl1pPr>
              <a:defRPr/>
            </a:lvl1pPr>
          </a:lstStyle>
          <a:p>
            <a:pPr>
              <a:defRPr/>
            </a:pPr>
            <a:fld id="{7BCC06C3-EE04-4241-815F-AA3E6D68E210}" type="datetimeFigureOut">
              <a:rPr lang="ru-RU"/>
              <a:pPr>
                <a:defRPr/>
              </a:pPr>
              <a:t>13.10.2017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3B30701F-1667-466F-9A9F-95BC8433A693}"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1143000" y="731838"/>
            <a:ext cx="3124200" cy="34750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419600" y="731838"/>
            <a:ext cx="3124200" cy="34750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Date Placeholder 3"/>
          <p:cNvSpPr>
            <a:spLocks noGrp="1"/>
          </p:cNvSpPr>
          <p:nvPr>
            <p:ph type="dt" sz="half" idx="10"/>
          </p:nvPr>
        </p:nvSpPr>
        <p:spPr/>
        <p:txBody>
          <a:bodyPr/>
          <a:lstStyle>
            <a:lvl1pPr>
              <a:defRPr/>
            </a:lvl1pPr>
          </a:lstStyle>
          <a:p>
            <a:pPr>
              <a:defRPr/>
            </a:pPr>
            <a:fld id="{F229DDD4-315E-44A7-819F-A7D67301655D}" type="datetimeFigureOut">
              <a:rPr lang="ru-RU"/>
              <a:pPr>
                <a:defRPr/>
              </a:pPr>
              <a:t>13.10.2017</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7CCA7D7A-9E12-4721-AA2B-98D3E904122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Date Placeholder 3"/>
          <p:cNvSpPr>
            <a:spLocks noGrp="1"/>
          </p:cNvSpPr>
          <p:nvPr>
            <p:ph type="dt" sz="half" idx="10"/>
          </p:nvPr>
        </p:nvSpPr>
        <p:spPr/>
        <p:txBody>
          <a:bodyPr/>
          <a:lstStyle>
            <a:lvl1pPr>
              <a:defRPr/>
            </a:lvl1pPr>
          </a:lstStyle>
          <a:p>
            <a:pPr>
              <a:defRPr/>
            </a:pPr>
            <a:fld id="{84AD65ED-299D-4E1B-A4B9-6D24FAC29D00}" type="datetimeFigureOut">
              <a:rPr lang="ru-RU"/>
              <a:pPr>
                <a:defRPr/>
              </a:pPr>
              <a:t>13.10.2017</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665AF4C5-83E4-44DA-8947-1FCA3CA29785}"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Date Placeholder 3"/>
          <p:cNvSpPr>
            <a:spLocks noGrp="1"/>
          </p:cNvSpPr>
          <p:nvPr>
            <p:ph type="dt" sz="half" idx="10"/>
          </p:nvPr>
        </p:nvSpPr>
        <p:spPr/>
        <p:txBody>
          <a:bodyPr/>
          <a:lstStyle>
            <a:lvl1pPr>
              <a:defRPr/>
            </a:lvl1pPr>
          </a:lstStyle>
          <a:p>
            <a:pPr>
              <a:defRPr/>
            </a:pPr>
            <a:fld id="{F111500A-B533-4554-A799-BD191EAB1709}" type="datetimeFigureOut">
              <a:rPr lang="ru-RU"/>
              <a:pPr>
                <a:defRPr/>
              </a:pPr>
              <a:t>13.10.2017</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A3FD19E4-414A-4205-8929-E32FD5C0A021}"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1EF731E-3BC1-4481-AD2F-79DF1A7BF638}" type="datetimeFigureOut">
              <a:rPr lang="ru-RU"/>
              <a:pPr>
                <a:defRPr/>
              </a:pPr>
              <a:t>13.10.2017</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0AC1836D-F9BC-4415-92AF-3CBDD873DEEE}"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3"/>
          <p:cNvSpPr>
            <a:spLocks noGrp="1"/>
          </p:cNvSpPr>
          <p:nvPr>
            <p:ph type="dt" sz="half" idx="10"/>
          </p:nvPr>
        </p:nvSpPr>
        <p:spPr/>
        <p:txBody>
          <a:bodyPr/>
          <a:lstStyle>
            <a:lvl1pPr>
              <a:defRPr/>
            </a:lvl1pPr>
          </a:lstStyle>
          <a:p>
            <a:pPr>
              <a:defRPr/>
            </a:pPr>
            <a:fld id="{3805B82C-EB2E-426C-81F8-23A66E2F0B3F}" type="datetimeFigureOut">
              <a:rPr lang="ru-RU"/>
              <a:pPr>
                <a:defRPr/>
              </a:pPr>
              <a:t>13.10.2017</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1F119326-E304-4967-A84E-C8D3B330E7F6}"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3"/>
          <p:cNvSpPr>
            <a:spLocks noGrp="1"/>
          </p:cNvSpPr>
          <p:nvPr>
            <p:ph type="dt" sz="half" idx="10"/>
          </p:nvPr>
        </p:nvSpPr>
        <p:spPr/>
        <p:txBody>
          <a:bodyPr/>
          <a:lstStyle>
            <a:lvl1pPr>
              <a:defRPr/>
            </a:lvl1pPr>
          </a:lstStyle>
          <a:p>
            <a:pPr>
              <a:defRPr/>
            </a:pPr>
            <a:fld id="{D7B2DEA1-22E4-4D59-8957-DDEF41F11BAB}" type="datetimeFigureOut">
              <a:rPr lang="ru-RU"/>
              <a:pPr>
                <a:defRPr/>
              </a:pPr>
              <a:t>13.10.2017</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8D661371-364F-461B-8810-85E687784E39}"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8"/>
          <p:cNvSpPr/>
          <p:nvPr/>
        </p:nvSpPr>
        <p:spPr>
          <a:xfrm>
            <a:off x="0" y="3768725"/>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6" name="Title Placeholder 1"/>
          <p:cNvSpPr>
            <a:spLocks noGrp="1"/>
          </p:cNvSpPr>
          <p:nvPr>
            <p:ph type="title"/>
          </p:nvPr>
        </p:nvSpPr>
        <p:spPr bwMode="auto">
          <a:xfrm>
            <a:off x="1793875" y="4371975"/>
            <a:ext cx="6511925"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заголовка</a:t>
            </a:r>
            <a:endParaRPr lang="en-US" smtClean="0"/>
          </a:p>
        </p:txBody>
      </p:sp>
      <p:sp>
        <p:nvSpPr>
          <p:cNvPr id="1037" name="Text Placeholder 2"/>
          <p:cNvSpPr>
            <a:spLocks noGrp="1"/>
          </p:cNvSpPr>
          <p:nvPr>
            <p:ph type="body" idx="1"/>
          </p:nvPr>
        </p:nvSpPr>
        <p:spPr bwMode="auto">
          <a:xfrm>
            <a:off x="1143000" y="731838"/>
            <a:ext cx="6400800" cy="3475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fontAlgn="auto">
              <a:spcBef>
                <a:spcPts val="0"/>
              </a:spcBef>
              <a:spcAft>
                <a:spcPts val="0"/>
              </a:spcAft>
              <a:defRPr sz="1100" b="1">
                <a:solidFill>
                  <a:schemeClr val="tx1">
                    <a:lumMod val="50000"/>
                    <a:lumOff val="50000"/>
                  </a:schemeClr>
                </a:solidFill>
                <a:latin typeface="+mn-lt"/>
                <a:cs typeface="+mn-cs"/>
              </a:defRPr>
            </a:lvl1pPr>
          </a:lstStyle>
          <a:p>
            <a:pPr>
              <a:defRPr/>
            </a:pPr>
            <a:fld id="{FCBF66AA-8937-479D-9D65-FAECA4C1CE15}" type="datetimeFigureOut">
              <a:rPr lang="ru-RU"/>
              <a:pPr>
                <a:defRPr/>
              </a:pPr>
              <a:t>13.10.2017</a:t>
            </a:fld>
            <a:endParaRPr lang="ru-RU"/>
          </a:p>
        </p:txBody>
      </p:sp>
      <p:sp>
        <p:nvSpPr>
          <p:cNvPr id="5" name="Footer Placeholder 4"/>
          <p:cNvSpPr>
            <a:spLocks noGrp="1"/>
          </p:cNvSpPr>
          <p:nvPr>
            <p:ph type="ftr" sz="quarter" idx="3"/>
          </p:nvPr>
        </p:nvSpPr>
        <p:spPr>
          <a:xfrm>
            <a:off x="457200" y="6172200"/>
            <a:ext cx="3352800" cy="365125"/>
          </a:xfrm>
          <a:prstGeom prst="rect">
            <a:avLst/>
          </a:prstGeom>
        </p:spPr>
        <p:txBody>
          <a:bodyPr vert="horz" lIns="91440" tIns="45720" rIns="91440" bIns="45720" rtlCol="0" anchor="ctr"/>
          <a:lstStyle>
            <a:lvl1pPr algn="l" fontAlgn="auto">
              <a:spcBef>
                <a:spcPts val="0"/>
              </a:spcBef>
              <a:spcAft>
                <a:spcPts val="0"/>
              </a:spcAft>
              <a:defRPr sz="1100" b="1">
                <a:solidFill>
                  <a:schemeClr val="tx1">
                    <a:lumMod val="50000"/>
                    <a:lumOff val="50000"/>
                  </a:schemeClr>
                </a:solidFill>
                <a:latin typeface="+mn-lt"/>
                <a:cs typeface="+mn-cs"/>
              </a:defRPr>
            </a:lvl1pPr>
          </a:lstStyle>
          <a:p>
            <a:pPr>
              <a:defRPr/>
            </a:pPr>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fontAlgn="auto">
              <a:spcBef>
                <a:spcPts val="0"/>
              </a:spcBef>
              <a:spcAft>
                <a:spcPts val="0"/>
              </a:spcAft>
              <a:defRPr sz="1200" b="1">
                <a:solidFill>
                  <a:schemeClr val="tx1">
                    <a:lumMod val="50000"/>
                    <a:lumOff val="50000"/>
                  </a:schemeClr>
                </a:solidFill>
                <a:latin typeface="+mn-lt"/>
                <a:cs typeface="+mn-cs"/>
              </a:defRPr>
            </a:lvl1pPr>
          </a:lstStyle>
          <a:p>
            <a:pPr>
              <a:defRPr/>
            </a:pPr>
            <a:fld id="{B4AB8BD4-E33A-40DE-A9C2-328286D2C328}"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92" r:id="rId1"/>
    <p:sldLayoutId id="2147483691" r:id="rId2"/>
    <p:sldLayoutId id="2147483690" r:id="rId3"/>
    <p:sldLayoutId id="2147483689" r:id="rId4"/>
    <p:sldLayoutId id="2147483688" r:id="rId5"/>
    <p:sldLayoutId id="2147483687" r:id="rId6"/>
    <p:sldLayoutId id="2147483686" r:id="rId7"/>
    <p:sldLayoutId id="2147483685" r:id="rId8"/>
    <p:sldLayoutId id="2147483684" r:id="rId9"/>
    <p:sldLayoutId id="2147483683" r:id="rId10"/>
    <p:sldLayoutId id="2147483682" r:id="rId11"/>
  </p:sldLayoutIdLst>
  <p:timing>
    <p:tnLst>
      <p:par>
        <p:cTn id="1" dur="indefinite" restart="never" nodeType="tmRoot"/>
      </p:par>
    </p:tnLst>
  </p:timing>
  <p:txStyles>
    <p:titleStyle>
      <a:lvl1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mj-lt"/>
          <a:ea typeface="+mj-ea"/>
          <a:cs typeface="+mj-cs"/>
        </a:defRPr>
      </a:lvl1pPr>
      <a:lvl2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2pPr>
      <a:lvl3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3pPr>
      <a:lvl4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4pPr>
      <a:lvl5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5pPr>
      <a:lvl6pPr marL="7762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6pPr>
      <a:lvl7pPr marL="12334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7pPr>
      <a:lvl8pPr marL="16906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8pPr>
      <a:lvl9pPr marL="21478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9pPr>
    </p:titleStyle>
    <p:bodyStyle>
      <a:lvl1pPr marL="228600" indent="-182563" algn="l" rtl="0" eaLnBrk="0" fontAlgn="base" hangingPunct="0">
        <a:spcBef>
          <a:spcPct val="20000"/>
        </a:spcBef>
        <a:spcAft>
          <a:spcPts val="300"/>
        </a:spcAft>
        <a:buClr>
          <a:srgbClr val="C3260C"/>
        </a:buClr>
        <a:buSzPct val="130000"/>
        <a:buFont typeface="Georgia" pitchFamily="18" charset="0"/>
        <a:buChar char="*"/>
        <a:defRPr sz="2200">
          <a:solidFill>
            <a:srgbClr val="404040"/>
          </a:solidFill>
          <a:latin typeface="+mn-lt"/>
          <a:ea typeface="+mn-ea"/>
          <a:cs typeface="+mn-cs"/>
        </a:defRPr>
      </a:lvl1pPr>
      <a:lvl2pPr marL="547688" indent="-182563" algn="l" rtl="0" eaLnBrk="0" fontAlgn="base" hangingPunct="0">
        <a:spcBef>
          <a:spcPct val="20000"/>
        </a:spcBef>
        <a:spcAft>
          <a:spcPts val="300"/>
        </a:spcAft>
        <a:buClr>
          <a:srgbClr val="C3260C"/>
        </a:buClr>
        <a:buSzPct val="130000"/>
        <a:buFont typeface="Georgia" pitchFamily="18" charset="0"/>
        <a:buChar char="*"/>
        <a:defRPr sz="2000">
          <a:solidFill>
            <a:srgbClr val="404040"/>
          </a:solidFill>
          <a:latin typeface="+mn-lt"/>
        </a:defRPr>
      </a:lvl2pPr>
      <a:lvl3pPr marL="822325" indent="-182563" algn="l" rtl="0" eaLnBrk="0" fontAlgn="base" hangingPunct="0">
        <a:spcBef>
          <a:spcPct val="20000"/>
        </a:spcBef>
        <a:spcAft>
          <a:spcPts val="300"/>
        </a:spcAft>
        <a:buClr>
          <a:srgbClr val="C3260C"/>
        </a:buClr>
        <a:buSzPct val="130000"/>
        <a:buFont typeface="Georgia" pitchFamily="18" charset="0"/>
        <a:buChar char="*"/>
        <a:defRPr>
          <a:solidFill>
            <a:srgbClr val="404040"/>
          </a:solidFill>
          <a:latin typeface="+mn-lt"/>
        </a:defRPr>
      </a:lvl3pPr>
      <a:lvl4pPr marL="1096963" indent="-182563" algn="l" rtl="0" eaLnBrk="0" fontAlgn="base" hangingPunct="0">
        <a:spcBef>
          <a:spcPct val="20000"/>
        </a:spcBef>
        <a:spcAft>
          <a:spcPts val="300"/>
        </a:spcAft>
        <a:buClr>
          <a:srgbClr val="C3260C"/>
        </a:buClr>
        <a:buSzPct val="130000"/>
        <a:buFont typeface="Georgia" pitchFamily="18" charset="0"/>
        <a:buChar char="*"/>
        <a:defRPr sz="1600">
          <a:solidFill>
            <a:srgbClr val="404040"/>
          </a:solidFill>
          <a:latin typeface="+mn-lt"/>
        </a:defRPr>
      </a:lvl4pPr>
      <a:lvl5pPr marL="1389063" indent="-182563" algn="l" rtl="0" eaLnBrk="0" fontAlgn="base" hangingPunct="0">
        <a:spcBef>
          <a:spcPct val="20000"/>
        </a:spcBef>
        <a:spcAft>
          <a:spcPts val="300"/>
        </a:spcAft>
        <a:buClr>
          <a:srgbClr val="C3260C"/>
        </a:buClr>
        <a:buSzPct val="130000"/>
        <a:buFont typeface="Georgia" pitchFamily="18" charset="0"/>
        <a:buChar char="*"/>
        <a:defRPr sz="1400">
          <a:solidFill>
            <a:srgbClr val="404040"/>
          </a:solidFill>
          <a:latin typeface="+mn-lt"/>
        </a:defRPr>
      </a:lvl5pPr>
      <a:lvl6pPr marL="1846263" indent="-182563" algn="l" rtl="0" fontAlgn="base">
        <a:spcBef>
          <a:spcPct val="20000"/>
        </a:spcBef>
        <a:spcAft>
          <a:spcPts val="300"/>
        </a:spcAft>
        <a:buClr>
          <a:srgbClr val="C3260C"/>
        </a:buClr>
        <a:buSzPct val="130000"/>
        <a:buFont typeface="Georgia" pitchFamily="18" charset="0"/>
        <a:buChar char="*"/>
        <a:defRPr sz="1400">
          <a:solidFill>
            <a:srgbClr val="404040"/>
          </a:solidFill>
          <a:latin typeface="+mn-lt"/>
        </a:defRPr>
      </a:lvl6pPr>
      <a:lvl7pPr marL="2303463" indent="-182563" algn="l" rtl="0" fontAlgn="base">
        <a:spcBef>
          <a:spcPct val="20000"/>
        </a:spcBef>
        <a:spcAft>
          <a:spcPts val="300"/>
        </a:spcAft>
        <a:buClr>
          <a:srgbClr val="C3260C"/>
        </a:buClr>
        <a:buSzPct val="130000"/>
        <a:buFont typeface="Georgia" pitchFamily="18" charset="0"/>
        <a:buChar char="*"/>
        <a:defRPr sz="1400">
          <a:solidFill>
            <a:srgbClr val="404040"/>
          </a:solidFill>
          <a:latin typeface="+mn-lt"/>
        </a:defRPr>
      </a:lvl7pPr>
      <a:lvl8pPr marL="2760663" indent="-182563" algn="l" rtl="0" fontAlgn="base">
        <a:spcBef>
          <a:spcPct val="20000"/>
        </a:spcBef>
        <a:spcAft>
          <a:spcPts val="300"/>
        </a:spcAft>
        <a:buClr>
          <a:srgbClr val="C3260C"/>
        </a:buClr>
        <a:buSzPct val="130000"/>
        <a:buFont typeface="Georgia" pitchFamily="18" charset="0"/>
        <a:buChar char="*"/>
        <a:defRPr sz="1400">
          <a:solidFill>
            <a:srgbClr val="404040"/>
          </a:solidFill>
          <a:latin typeface="+mn-lt"/>
        </a:defRPr>
      </a:lvl8pPr>
      <a:lvl9pPr marL="3217863" indent="-182563" algn="l" rtl="0" fontAlgn="base">
        <a:spcBef>
          <a:spcPct val="20000"/>
        </a:spcBef>
        <a:spcAft>
          <a:spcPts val="300"/>
        </a:spcAft>
        <a:buClr>
          <a:srgbClr val="C3260C"/>
        </a:buClr>
        <a:buSzPct val="130000"/>
        <a:buFont typeface="Georgia" pitchFamily="18" charset="0"/>
        <a:buChar char="*"/>
        <a:defRPr sz="1400">
          <a:solidFill>
            <a:srgbClr val="404040"/>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93875" y="4371975"/>
            <a:ext cx="6511925"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13315" name="Text Placeholder 2"/>
          <p:cNvSpPr>
            <a:spLocks noGrp="1"/>
          </p:cNvSpPr>
          <p:nvPr>
            <p:ph type="body" idx="1"/>
          </p:nvPr>
        </p:nvSpPr>
        <p:spPr bwMode="auto">
          <a:xfrm>
            <a:off x="1143000" y="731838"/>
            <a:ext cx="6400800" cy="3475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5" name="Date Placeholder 4"/>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fontAlgn="auto">
              <a:spcBef>
                <a:spcPts val="0"/>
              </a:spcBef>
              <a:spcAft>
                <a:spcPts val="0"/>
              </a:spcAft>
              <a:defRPr sz="1100" b="1">
                <a:solidFill>
                  <a:schemeClr val="tx1">
                    <a:lumMod val="50000"/>
                    <a:lumOff val="50000"/>
                  </a:schemeClr>
                </a:solidFill>
                <a:latin typeface="+mn-lt"/>
                <a:cs typeface="+mn-cs"/>
              </a:defRPr>
            </a:lvl1pPr>
          </a:lstStyle>
          <a:p>
            <a:pPr>
              <a:defRPr/>
            </a:pPr>
            <a:fld id="{8E051F64-27F8-4178-8A05-742A5689EFC7}" type="datetimeFigureOut">
              <a:rPr lang="ru-RU"/>
              <a:pPr>
                <a:defRPr/>
              </a:pPr>
              <a:t>13.10.2017</a:t>
            </a:fld>
            <a:endParaRPr lang="ru-RU"/>
          </a:p>
        </p:txBody>
      </p:sp>
      <p:sp>
        <p:nvSpPr>
          <p:cNvPr id="16" name="Footer Placeholder 5"/>
          <p:cNvSpPr>
            <a:spLocks noGrp="1"/>
          </p:cNvSpPr>
          <p:nvPr>
            <p:ph type="ftr" sz="quarter" idx="3"/>
          </p:nvPr>
        </p:nvSpPr>
        <p:spPr>
          <a:xfrm>
            <a:off x="457200" y="6172200"/>
            <a:ext cx="3352800" cy="365125"/>
          </a:xfrm>
          <a:prstGeom prst="rect">
            <a:avLst/>
          </a:prstGeom>
        </p:spPr>
        <p:txBody>
          <a:bodyPr vert="horz" lIns="91440" tIns="45720" rIns="91440" bIns="45720" rtlCol="0" anchor="ctr"/>
          <a:lstStyle>
            <a:lvl1pPr fontAlgn="auto">
              <a:spcBef>
                <a:spcPts val="0"/>
              </a:spcBef>
              <a:spcAft>
                <a:spcPts val="0"/>
              </a:spcAft>
              <a:defRPr sz="1100" b="1">
                <a:solidFill>
                  <a:schemeClr val="tx1">
                    <a:lumMod val="50000"/>
                    <a:lumOff val="50000"/>
                  </a:schemeClr>
                </a:solidFill>
                <a:latin typeface="+mn-lt"/>
                <a:cs typeface="+mn-cs"/>
              </a:defRPr>
            </a:lvl1pPr>
          </a:lstStyle>
          <a:p>
            <a:pPr>
              <a:defRPr/>
            </a:pPr>
            <a:endParaRPr lang="ru-RU"/>
          </a:p>
        </p:txBody>
      </p:sp>
      <p:sp>
        <p:nvSpPr>
          <p:cNvPr id="17" name="Slide Number Placeholder 6"/>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fontAlgn="auto">
              <a:spcBef>
                <a:spcPts val="0"/>
              </a:spcBef>
              <a:spcAft>
                <a:spcPts val="0"/>
              </a:spcAft>
              <a:defRPr sz="1200" b="1">
                <a:solidFill>
                  <a:schemeClr val="tx1">
                    <a:lumMod val="50000"/>
                    <a:lumOff val="50000"/>
                  </a:schemeClr>
                </a:solidFill>
                <a:latin typeface="+mn-lt"/>
                <a:cs typeface="+mn-cs"/>
              </a:defRPr>
            </a:lvl1pPr>
          </a:lstStyle>
          <a:p>
            <a:pPr>
              <a:defRPr/>
            </a:pPr>
            <a:fld id="{06908C24-CF08-495A-8020-E63348EDC869}"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Lst>
  <p:txStyles>
    <p:titleStyle>
      <a:lvl1pPr marL="319088" indent="-319088" algn="r" rtl="0" eaLnBrk="0" fontAlgn="base" hangingPunct="0">
        <a:spcBef>
          <a:spcPct val="0"/>
        </a:spcBef>
        <a:spcAft>
          <a:spcPct val="0"/>
        </a:spcAft>
        <a:buClr>
          <a:srgbClr val="C3260C"/>
        </a:buClr>
        <a:buSzPct val="128000"/>
        <a:buFont typeface="Georgia" pitchFamily="18" charset="0"/>
        <a:buChar char="*"/>
        <a:defRPr sz="4600" b="1"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Arial" charset="0"/>
          <a:ea typeface="+mj-ea"/>
          <a:cs typeface="+mj-cs"/>
        </a:defRPr>
      </a:lvl1pPr>
      <a:lvl2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Arial" charset="0"/>
        </a:defRPr>
      </a:lvl2pPr>
      <a:lvl3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Arial" charset="0"/>
        </a:defRPr>
      </a:lvl3pPr>
      <a:lvl4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Arial" charset="0"/>
        </a:defRPr>
      </a:lvl4pPr>
      <a:lvl5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Arial"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563" algn="l" rtl="0" eaLnBrk="0" fontAlgn="base" hangingPunct="0">
        <a:spcBef>
          <a:spcPct val="20000"/>
        </a:spcBef>
        <a:spcAft>
          <a:spcPts val="300"/>
        </a:spcAft>
        <a:buClr>
          <a:srgbClr val="C3260C"/>
        </a:buClr>
        <a:buSzPct val="130000"/>
        <a:buFont typeface="Georgia" pitchFamily="18" charset="0"/>
        <a:buChar char="*"/>
        <a:defRPr sz="2200" kern="1200">
          <a:solidFill>
            <a:srgbClr val="404040"/>
          </a:solidFill>
          <a:latin typeface="Arial" charset="0"/>
          <a:ea typeface="+mn-ea"/>
          <a:cs typeface="+mn-cs"/>
        </a:defRPr>
      </a:lvl1pPr>
      <a:lvl2pPr marL="547688" indent="-182563" algn="l" rtl="0" eaLnBrk="0" fontAlgn="base" hangingPunct="0">
        <a:spcBef>
          <a:spcPct val="20000"/>
        </a:spcBef>
        <a:spcAft>
          <a:spcPts val="300"/>
        </a:spcAft>
        <a:buClr>
          <a:srgbClr val="C3260C"/>
        </a:buClr>
        <a:buSzPct val="130000"/>
        <a:buFont typeface="Georgia" pitchFamily="18" charset="0"/>
        <a:buChar char="*"/>
        <a:defRPr sz="2000" kern="1200">
          <a:solidFill>
            <a:srgbClr val="404040"/>
          </a:solidFill>
          <a:latin typeface="Arial" charset="0"/>
          <a:ea typeface="+mn-ea"/>
          <a:cs typeface="+mn-cs"/>
        </a:defRPr>
      </a:lvl2pPr>
      <a:lvl3pPr marL="822325" indent="-182563" algn="l" rtl="0" eaLnBrk="0" fontAlgn="base" hangingPunct="0">
        <a:spcBef>
          <a:spcPct val="20000"/>
        </a:spcBef>
        <a:spcAft>
          <a:spcPts val="300"/>
        </a:spcAft>
        <a:buClr>
          <a:srgbClr val="C3260C"/>
        </a:buClr>
        <a:buSzPct val="130000"/>
        <a:buFont typeface="Georgia" pitchFamily="18" charset="0"/>
        <a:buChar char="*"/>
        <a:defRPr kern="1200">
          <a:solidFill>
            <a:srgbClr val="404040"/>
          </a:solidFill>
          <a:latin typeface="Arial" charset="0"/>
          <a:ea typeface="+mn-ea"/>
          <a:cs typeface="+mn-cs"/>
        </a:defRPr>
      </a:lvl3pPr>
      <a:lvl4pPr marL="1096963" indent="-182563" algn="l" rtl="0" eaLnBrk="0" fontAlgn="base" hangingPunct="0">
        <a:spcBef>
          <a:spcPct val="20000"/>
        </a:spcBef>
        <a:spcAft>
          <a:spcPts val="300"/>
        </a:spcAft>
        <a:buClr>
          <a:srgbClr val="C3260C"/>
        </a:buClr>
        <a:buSzPct val="130000"/>
        <a:buFont typeface="Georgia" pitchFamily="18" charset="0"/>
        <a:buChar char="*"/>
        <a:defRPr sz="1600" kern="1200">
          <a:solidFill>
            <a:srgbClr val="404040"/>
          </a:solidFill>
          <a:latin typeface="Arial" charset="0"/>
          <a:ea typeface="+mn-ea"/>
          <a:cs typeface="+mn-cs"/>
        </a:defRPr>
      </a:lvl4pPr>
      <a:lvl5pPr marL="1389063" indent="-182563" algn="l" rtl="0" eaLnBrk="0" fontAlgn="base" hangingPunct="0">
        <a:spcBef>
          <a:spcPct val="20000"/>
        </a:spcBef>
        <a:spcAft>
          <a:spcPts val="300"/>
        </a:spcAft>
        <a:buClr>
          <a:srgbClr val="C3260C"/>
        </a:buClr>
        <a:buSzPct val="130000"/>
        <a:buFont typeface="Georgia" pitchFamily="18" charset="0"/>
        <a:buChar char="*"/>
        <a:defRPr sz="1400" kern="1200">
          <a:solidFill>
            <a:srgbClr val="404040"/>
          </a:solidFill>
          <a:latin typeface="Arial" charset="0"/>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214290"/>
            <a:ext cx="9126173" cy="6442004"/>
          </a:xfrm>
          <a:prstGeom prst="rect">
            <a:avLst/>
          </a:prstGeom>
          <a:noFill/>
          <a:ln w="9525">
            <a:noFill/>
            <a:miter lim="800000"/>
            <a:headEnd/>
            <a:tailEnd/>
          </a:ln>
          <a:effectLst/>
        </p:spPr>
      </p:pic>
      <p:sp>
        <p:nvSpPr>
          <p:cNvPr id="5" name="TextBox 4"/>
          <p:cNvSpPr txBox="1"/>
          <p:nvPr/>
        </p:nvSpPr>
        <p:spPr>
          <a:xfrm>
            <a:off x="285720" y="500042"/>
            <a:ext cx="7858180" cy="2862322"/>
          </a:xfrm>
          <a:prstGeom prst="rect">
            <a:avLst/>
          </a:prstGeom>
          <a:noFill/>
        </p:spPr>
        <p:txBody>
          <a:bodyPr wrap="square" rtlCol="0">
            <a:spAutoFit/>
          </a:bodyPr>
          <a:lstStyle/>
          <a:p>
            <a:r>
              <a:rPr lang="ru-RU" sz="6000" dirty="0" smtClean="0">
                <a:solidFill>
                  <a:srgbClr val="FFFF00"/>
                </a:solidFill>
              </a:rPr>
              <a:t>Из истории</a:t>
            </a:r>
          </a:p>
          <a:p>
            <a:pPr algn="r"/>
            <a:r>
              <a:rPr lang="ru-RU" sz="6000" dirty="0" smtClean="0">
                <a:solidFill>
                  <a:srgbClr val="FFFF00"/>
                </a:solidFill>
              </a:rPr>
              <a:t> автомобилестроения</a:t>
            </a:r>
            <a:endParaRPr lang="ru-RU" sz="6000" dirty="0">
              <a:solidFill>
                <a:srgbClr val="FFFF00"/>
              </a:solidFill>
            </a:endParaRPr>
          </a:p>
        </p:txBody>
      </p:sp>
      <p:sp>
        <p:nvSpPr>
          <p:cNvPr id="7" name="TextBox 6"/>
          <p:cNvSpPr txBox="1"/>
          <p:nvPr/>
        </p:nvSpPr>
        <p:spPr>
          <a:xfrm>
            <a:off x="5143504" y="5286388"/>
            <a:ext cx="3714776" cy="1200329"/>
          </a:xfrm>
          <a:prstGeom prst="rect">
            <a:avLst/>
          </a:prstGeom>
          <a:noFill/>
        </p:spPr>
        <p:txBody>
          <a:bodyPr wrap="square" rtlCol="0">
            <a:spAutoFit/>
          </a:bodyPr>
          <a:lstStyle/>
          <a:p>
            <a:r>
              <a:rPr lang="ru-RU" dirty="0" smtClean="0">
                <a:solidFill>
                  <a:schemeClr val="bg1"/>
                </a:solidFill>
              </a:rPr>
              <a:t>Автор:</a:t>
            </a:r>
          </a:p>
          <a:p>
            <a:r>
              <a:rPr lang="ru-RU" dirty="0" smtClean="0">
                <a:solidFill>
                  <a:schemeClr val="bg1"/>
                </a:solidFill>
              </a:rPr>
              <a:t>Преподаватель </a:t>
            </a:r>
          </a:p>
          <a:p>
            <a:r>
              <a:rPr lang="ru-RU" dirty="0" smtClean="0">
                <a:solidFill>
                  <a:schemeClr val="bg1"/>
                </a:solidFill>
              </a:rPr>
              <a:t>Хлебников Владимир Фёдорович</a:t>
            </a:r>
            <a:endParaRPr lang="ru-RU"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p:cNvSpPr>
          <p:nvPr>
            <p:ph type="title"/>
          </p:nvPr>
        </p:nvSpPr>
        <p:spPr>
          <a:xfrm>
            <a:off x="1835150" y="5373688"/>
            <a:ext cx="5145088" cy="911225"/>
          </a:xfrm>
        </p:spPr>
        <p:txBody>
          <a:bodyPr/>
          <a:lstStyle/>
          <a:p>
            <a:pPr algn="ctr" eaLnBrk="1" hangingPunct="1"/>
            <a:r>
              <a:rPr lang="ru-RU" sz="2000" smtClean="0">
                <a:solidFill>
                  <a:srgbClr val="FF0000"/>
                </a:solidFill>
              </a:rPr>
              <a:t>1895 </a:t>
            </a:r>
            <a:br>
              <a:rPr lang="ru-RU" sz="2000" smtClean="0">
                <a:solidFill>
                  <a:srgbClr val="FF0000"/>
                </a:solidFill>
              </a:rPr>
            </a:br>
            <a:r>
              <a:rPr lang="ru-RU" sz="2000" smtClean="0"/>
              <a:t>Французская фирма «Рено» выпускает первый автомобиль-такси</a:t>
            </a:r>
            <a:r>
              <a:rPr lang="ru-RU" sz="4200" smtClean="0"/>
              <a:t/>
            </a:r>
            <a:br>
              <a:rPr lang="ru-RU" sz="4200" smtClean="0"/>
            </a:br>
            <a:endParaRPr lang="ru-RU" sz="4200" smtClean="0"/>
          </a:p>
        </p:txBody>
      </p:sp>
      <p:pic>
        <p:nvPicPr>
          <p:cNvPr id="23554" name="Picture 4" descr="Рисунок10"/>
          <p:cNvPicPr>
            <a:picLocks noChangeAspect="1" noChangeArrowheads="1"/>
          </p:cNvPicPr>
          <p:nvPr/>
        </p:nvPicPr>
        <p:blipFill>
          <a:blip r:embed="rId2" cstate="print"/>
          <a:srcRect/>
          <a:stretch>
            <a:fillRect/>
          </a:stretch>
        </p:blipFill>
        <p:spPr bwMode="auto">
          <a:xfrm>
            <a:off x="1187450" y="476250"/>
            <a:ext cx="6653213" cy="4632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p:cNvSpPr>
          <p:nvPr>
            <p:ph type="title"/>
          </p:nvPr>
        </p:nvSpPr>
        <p:spPr>
          <a:xfrm>
            <a:off x="1042988" y="188913"/>
            <a:ext cx="7200900" cy="1143000"/>
          </a:xfrm>
        </p:spPr>
        <p:txBody>
          <a:bodyPr/>
          <a:lstStyle/>
          <a:p>
            <a:pPr eaLnBrk="1" hangingPunct="1">
              <a:buFont typeface="Georgia" pitchFamily="18" charset="0"/>
              <a:buNone/>
            </a:pPr>
            <a:r>
              <a:rPr lang="ru-RU" sz="2800" smtClean="0">
                <a:solidFill>
                  <a:srgbClr val="FF0000"/>
                </a:solidFill>
              </a:rPr>
              <a:t>Пионеры автомобилестроения России</a:t>
            </a:r>
            <a:r>
              <a:rPr lang="ru-RU" sz="4200" smtClean="0">
                <a:solidFill>
                  <a:srgbClr val="FF0000"/>
                </a:solidFill>
              </a:rPr>
              <a:t/>
            </a:r>
            <a:br>
              <a:rPr lang="ru-RU" sz="4200" smtClean="0">
                <a:solidFill>
                  <a:srgbClr val="FF0000"/>
                </a:solidFill>
              </a:rPr>
            </a:br>
            <a:endParaRPr lang="ru-RU" sz="4200" smtClean="0">
              <a:solidFill>
                <a:srgbClr val="FF0000"/>
              </a:solidFill>
            </a:endParaRPr>
          </a:p>
        </p:txBody>
      </p:sp>
      <p:sp>
        <p:nvSpPr>
          <p:cNvPr id="27650" name="Rectangle 6"/>
          <p:cNvSpPr>
            <a:spLocks noGrp="1"/>
          </p:cNvSpPr>
          <p:nvPr>
            <p:ph type="body" sz="half" idx="1"/>
          </p:nvPr>
        </p:nvSpPr>
        <p:spPr>
          <a:xfrm>
            <a:off x="900113" y="5734050"/>
            <a:ext cx="3124200" cy="838200"/>
          </a:xfrm>
        </p:spPr>
        <p:txBody>
          <a:bodyPr/>
          <a:lstStyle/>
          <a:p>
            <a:pPr eaLnBrk="1" hangingPunct="1">
              <a:lnSpc>
                <a:spcPct val="80000"/>
              </a:lnSpc>
            </a:pPr>
            <a:r>
              <a:rPr lang="ru-RU" sz="1600" b="1" i="1" smtClean="0">
                <a:solidFill>
                  <a:schemeClr val="tx1"/>
                </a:solidFill>
              </a:rPr>
              <a:t>Евгений Александрович Яковлев</a:t>
            </a:r>
          </a:p>
          <a:p>
            <a:pPr eaLnBrk="1" hangingPunct="1">
              <a:lnSpc>
                <a:spcPct val="80000"/>
              </a:lnSpc>
            </a:pPr>
            <a:r>
              <a:rPr lang="ru-RU" sz="1600" b="1" i="1" smtClean="0">
                <a:solidFill>
                  <a:srgbClr val="FF0000"/>
                </a:solidFill>
              </a:rPr>
              <a:t> (1857-1889 г.г.) </a:t>
            </a:r>
          </a:p>
          <a:p>
            <a:pPr eaLnBrk="1" hangingPunct="1">
              <a:lnSpc>
                <a:spcPct val="80000"/>
              </a:lnSpc>
            </a:pPr>
            <a:endParaRPr lang="ru-RU" sz="1600" smtClean="0"/>
          </a:p>
        </p:txBody>
      </p:sp>
      <p:sp>
        <p:nvSpPr>
          <p:cNvPr id="27651" name="Rectangle 7"/>
          <p:cNvSpPr>
            <a:spLocks noGrp="1"/>
          </p:cNvSpPr>
          <p:nvPr>
            <p:ph type="body" sz="half" idx="2"/>
          </p:nvPr>
        </p:nvSpPr>
        <p:spPr>
          <a:xfrm>
            <a:off x="4859338" y="5734050"/>
            <a:ext cx="3557587" cy="825500"/>
          </a:xfrm>
        </p:spPr>
        <p:txBody>
          <a:bodyPr/>
          <a:lstStyle/>
          <a:p>
            <a:pPr eaLnBrk="1" hangingPunct="1">
              <a:lnSpc>
                <a:spcPct val="80000"/>
              </a:lnSpc>
            </a:pPr>
            <a:r>
              <a:rPr lang="ru-RU" sz="1600" b="1" i="1" smtClean="0">
                <a:solidFill>
                  <a:schemeClr val="tx1"/>
                </a:solidFill>
              </a:rPr>
              <a:t>Иван Петрович Пузырев – основатель первого русского автомобильного завода</a:t>
            </a:r>
          </a:p>
          <a:p>
            <a:pPr eaLnBrk="1" hangingPunct="1">
              <a:lnSpc>
                <a:spcPct val="80000"/>
              </a:lnSpc>
            </a:pPr>
            <a:r>
              <a:rPr lang="ru-RU" sz="1600" b="1" i="1" smtClean="0">
                <a:solidFill>
                  <a:srgbClr val="FF0000"/>
                </a:solidFill>
              </a:rPr>
              <a:t>(1868-1914 г.г.)</a:t>
            </a:r>
          </a:p>
          <a:p>
            <a:pPr eaLnBrk="1" hangingPunct="1">
              <a:lnSpc>
                <a:spcPct val="80000"/>
              </a:lnSpc>
            </a:pPr>
            <a:endParaRPr lang="ru-RU" sz="1600" smtClean="0"/>
          </a:p>
        </p:txBody>
      </p:sp>
      <p:pic>
        <p:nvPicPr>
          <p:cNvPr id="27652" name="Picture 4" descr="Рисунок5"/>
          <p:cNvPicPr>
            <a:picLocks noChangeAspect="1" noChangeArrowheads="1"/>
          </p:cNvPicPr>
          <p:nvPr/>
        </p:nvPicPr>
        <p:blipFill>
          <a:blip r:embed="rId2" cstate="print"/>
          <a:srcRect/>
          <a:stretch>
            <a:fillRect/>
          </a:stretch>
        </p:blipFill>
        <p:spPr bwMode="auto">
          <a:xfrm>
            <a:off x="611188" y="1052513"/>
            <a:ext cx="3451225" cy="4313237"/>
          </a:xfrm>
          <a:prstGeom prst="rect">
            <a:avLst/>
          </a:prstGeom>
          <a:noFill/>
          <a:ln w="9525">
            <a:noFill/>
            <a:miter lim="800000"/>
            <a:headEnd/>
            <a:tailEnd/>
          </a:ln>
        </p:spPr>
      </p:pic>
      <p:pic>
        <p:nvPicPr>
          <p:cNvPr id="27653" name="Picture 5" descr="Рисунок6"/>
          <p:cNvPicPr>
            <a:picLocks noChangeAspect="1" noChangeArrowheads="1"/>
          </p:cNvPicPr>
          <p:nvPr/>
        </p:nvPicPr>
        <p:blipFill>
          <a:blip r:embed="rId3" cstate="print"/>
          <a:srcRect/>
          <a:stretch>
            <a:fillRect/>
          </a:stretch>
        </p:blipFill>
        <p:spPr bwMode="auto">
          <a:xfrm>
            <a:off x="4932363" y="1052513"/>
            <a:ext cx="3325812" cy="4321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3"/>
          <p:cNvSpPr>
            <a:spLocks noGrp="1"/>
          </p:cNvSpPr>
          <p:nvPr>
            <p:ph type="body" idx="1"/>
          </p:nvPr>
        </p:nvSpPr>
        <p:spPr>
          <a:xfrm>
            <a:off x="468313" y="404813"/>
            <a:ext cx="7920037" cy="2879725"/>
          </a:xfrm>
        </p:spPr>
        <p:txBody>
          <a:bodyPr/>
          <a:lstStyle/>
          <a:p>
            <a:pPr eaLnBrk="1" hangingPunct="1"/>
            <a:r>
              <a:rPr lang="ru-RU" sz="1600" b="1" smtClean="0">
                <a:latin typeface="Times New Roman" pitchFamily="18" charset="0"/>
              </a:rPr>
              <a:t>В России первые автомобили начали собирать в конце XVIII века на заводах "Фрезе и К°" </a:t>
            </a:r>
            <a:r>
              <a:rPr lang="ru-RU" sz="1600" b="1" i="1" smtClean="0">
                <a:latin typeface="Times New Roman" pitchFamily="18" charset="0"/>
              </a:rPr>
              <a:t>(с мая 1896 года)</a:t>
            </a:r>
            <a:r>
              <a:rPr lang="ru-RU" sz="1600" b="1" smtClean="0">
                <a:latin typeface="Times New Roman" pitchFamily="18" charset="0"/>
              </a:rPr>
              <a:t>. </a:t>
            </a:r>
            <a:br>
              <a:rPr lang="ru-RU" sz="1600" b="1" smtClean="0">
                <a:latin typeface="Times New Roman" pitchFamily="18" charset="0"/>
              </a:rPr>
            </a:br>
            <a:r>
              <a:rPr lang="ru-RU" sz="1600" b="1" smtClean="0">
                <a:latin typeface="Times New Roman" pitchFamily="18" charset="0"/>
              </a:rPr>
              <a:t>В </a:t>
            </a:r>
            <a:r>
              <a:rPr lang="ru-RU" sz="1600" b="1" i="1" smtClean="0">
                <a:latin typeface="Times New Roman" pitchFamily="18" charset="0"/>
              </a:rPr>
              <a:t>1908</a:t>
            </a:r>
            <a:r>
              <a:rPr lang="ru-RU" sz="1600" b="1" smtClean="0">
                <a:latin typeface="Times New Roman" pitchFamily="18" charset="0"/>
              </a:rPr>
              <a:t> году началась сборка автомобилей "Руссо-Балт" на Русско-Балтийском вагонном заводе в Риге. </a:t>
            </a:r>
            <a:br>
              <a:rPr lang="ru-RU" sz="1600" b="1" smtClean="0">
                <a:latin typeface="Times New Roman" pitchFamily="18" charset="0"/>
              </a:rPr>
            </a:br>
            <a:r>
              <a:rPr lang="ru-RU" sz="1600" b="1" smtClean="0">
                <a:latin typeface="Times New Roman" pitchFamily="18" charset="0"/>
              </a:rPr>
              <a:t>Однако началом отечественного автомобилестроения считается </a:t>
            </a:r>
            <a:r>
              <a:rPr lang="ru-RU" sz="1600" b="1" i="1" smtClean="0">
                <a:latin typeface="Times New Roman" pitchFamily="18" charset="0"/>
              </a:rPr>
              <a:t>1924</a:t>
            </a:r>
            <a:r>
              <a:rPr lang="ru-RU" sz="1600" b="1" smtClean="0">
                <a:latin typeface="Times New Roman" pitchFamily="18" charset="0"/>
              </a:rPr>
              <a:t> год, когда на заводе </a:t>
            </a:r>
            <a:r>
              <a:rPr lang="ru-RU" sz="1600" b="1" i="1" smtClean="0">
                <a:latin typeface="Times New Roman" pitchFamily="18" charset="0"/>
              </a:rPr>
              <a:t>АМО</a:t>
            </a:r>
            <a:r>
              <a:rPr lang="ru-RU" sz="1600" b="1" smtClean="0">
                <a:latin typeface="Times New Roman" pitchFamily="18" charset="0"/>
              </a:rPr>
              <a:t> </a:t>
            </a:r>
            <a:r>
              <a:rPr lang="ru-RU" sz="1600" b="1" i="1" smtClean="0">
                <a:latin typeface="Times New Roman" pitchFamily="18" charset="0"/>
              </a:rPr>
              <a:t>(ныне - Московский завод имени Лихачева, знакомый нам, как ЗИЛ)</a:t>
            </a:r>
            <a:r>
              <a:rPr lang="ru-RU" sz="1600" b="1" smtClean="0">
                <a:latin typeface="Times New Roman" pitchFamily="18" charset="0"/>
              </a:rPr>
              <a:t> были изготовлены первые отечественные грузовые </a:t>
            </a:r>
            <a:r>
              <a:rPr lang="ru-RU" sz="1600" b="1" i="1" smtClean="0">
                <a:latin typeface="Times New Roman" pitchFamily="18" charset="0"/>
              </a:rPr>
              <a:t>1,5-тонные</a:t>
            </a:r>
            <a:r>
              <a:rPr lang="ru-RU" sz="1600" b="1" smtClean="0">
                <a:latin typeface="Times New Roman" pitchFamily="18" charset="0"/>
              </a:rPr>
              <a:t> автомобили</a:t>
            </a:r>
            <a:r>
              <a:rPr lang="ru-RU" sz="1600" b="1" i="1" smtClean="0">
                <a:latin typeface="Times New Roman" pitchFamily="18" charset="0"/>
              </a:rPr>
              <a:t> АМО-Ф15</a:t>
            </a:r>
            <a:r>
              <a:rPr lang="ru-RU" sz="1600" b="1" smtClean="0">
                <a:latin typeface="Times New Roman" pitchFamily="18" charset="0"/>
              </a:rPr>
              <a:t> с двигателем мощностью </a:t>
            </a:r>
            <a:r>
              <a:rPr lang="ru-RU" sz="1600" b="1" i="1" smtClean="0">
                <a:latin typeface="Times New Roman" pitchFamily="18" charset="0"/>
              </a:rPr>
              <a:t>30 л.с</a:t>
            </a:r>
            <a:r>
              <a:rPr lang="ru-RU" sz="1600" b="1" smtClean="0">
                <a:latin typeface="Times New Roman" pitchFamily="18" charset="0"/>
              </a:rPr>
              <a:t>. </a:t>
            </a:r>
            <a:br>
              <a:rPr lang="ru-RU" sz="1600" b="1" smtClean="0">
                <a:latin typeface="Times New Roman" pitchFamily="18" charset="0"/>
              </a:rPr>
            </a:br>
            <a:r>
              <a:rPr lang="ru-RU" sz="1600" b="1" smtClean="0">
                <a:latin typeface="Times New Roman" pitchFamily="18" charset="0"/>
              </a:rPr>
              <a:t>В </a:t>
            </a:r>
            <a:r>
              <a:rPr lang="ru-RU" sz="1600" b="1" i="1" smtClean="0">
                <a:latin typeface="Times New Roman" pitchFamily="18" charset="0"/>
              </a:rPr>
              <a:t>1927</a:t>
            </a:r>
            <a:r>
              <a:rPr lang="ru-RU" sz="1600" b="1" smtClean="0">
                <a:latin typeface="Times New Roman" pitchFamily="18" charset="0"/>
              </a:rPr>
              <a:t> году был выпущен первый легковой автомобиль </a:t>
            </a:r>
            <a:r>
              <a:rPr lang="ru-RU" sz="1600" b="1" i="1" smtClean="0">
                <a:latin typeface="Times New Roman" pitchFamily="18" charset="0"/>
              </a:rPr>
              <a:t>НАМИ-1</a:t>
            </a:r>
            <a:r>
              <a:rPr lang="ru-RU" sz="1600" b="1" smtClean="0">
                <a:latin typeface="Times New Roman" pitchFamily="18" charset="0"/>
              </a:rPr>
              <a:t> с двигателем мощностью </a:t>
            </a:r>
            <a:r>
              <a:rPr lang="ru-RU" sz="1600" b="1" i="1" smtClean="0">
                <a:latin typeface="Times New Roman" pitchFamily="18" charset="0"/>
              </a:rPr>
              <a:t>18,5 л.с</a:t>
            </a:r>
            <a:r>
              <a:rPr lang="ru-RU" sz="1600" b="1" smtClean="0">
                <a:latin typeface="Times New Roman" pitchFamily="18" charset="0"/>
              </a:rPr>
              <a:t>., а в </a:t>
            </a:r>
            <a:r>
              <a:rPr lang="ru-RU" sz="1600" b="1" i="1" smtClean="0">
                <a:latin typeface="Times New Roman" pitchFamily="18" charset="0"/>
              </a:rPr>
              <a:t>1932</a:t>
            </a:r>
            <a:r>
              <a:rPr lang="ru-RU" sz="1600" b="1" smtClean="0">
                <a:latin typeface="Times New Roman" pitchFamily="18" charset="0"/>
              </a:rPr>
              <a:t> году был построен Горьковский автомобильный завод </a:t>
            </a:r>
            <a:r>
              <a:rPr lang="ru-RU" sz="1600" b="1" i="1" smtClean="0">
                <a:latin typeface="Times New Roman" pitchFamily="18" charset="0"/>
              </a:rPr>
              <a:t>(ГАЗ)</a:t>
            </a:r>
            <a:r>
              <a:rPr lang="ru-RU" sz="1600" b="1" smtClean="0">
                <a:latin typeface="Times New Roman" pitchFamily="18" charset="0"/>
              </a:rPr>
              <a:t>, с появлением которого.</a:t>
            </a:r>
            <a:r>
              <a:rPr lang="ru-RU" sz="2000" smtClean="0"/>
              <a:t> </a:t>
            </a:r>
          </a:p>
        </p:txBody>
      </p:sp>
      <p:pic>
        <p:nvPicPr>
          <p:cNvPr id="28674" name="Picture 5"/>
          <p:cNvPicPr>
            <a:picLocks noChangeAspect="1" noChangeArrowheads="1"/>
          </p:cNvPicPr>
          <p:nvPr/>
        </p:nvPicPr>
        <p:blipFill>
          <a:blip r:embed="rId2" cstate="print"/>
          <a:srcRect/>
          <a:stretch>
            <a:fillRect/>
          </a:stretch>
        </p:blipFill>
        <p:spPr bwMode="auto">
          <a:xfrm>
            <a:off x="0" y="3689350"/>
            <a:ext cx="2590800" cy="3168650"/>
          </a:xfrm>
          <a:prstGeom prst="rect">
            <a:avLst/>
          </a:prstGeom>
          <a:noFill/>
          <a:ln w="9525">
            <a:noFill/>
            <a:miter lim="800000"/>
            <a:headEnd/>
            <a:tailEnd/>
          </a:ln>
        </p:spPr>
      </p:pic>
      <p:pic>
        <p:nvPicPr>
          <p:cNvPr id="28675" name="Picture 6"/>
          <p:cNvPicPr>
            <a:picLocks noChangeAspect="1" noChangeArrowheads="1"/>
          </p:cNvPicPr>
          <p:nvPr/>
        </p:nvPicPr>
        <p:blipFill>
          <a:blip r:embed="rId3" cstate="print"/>
          <a:srcRect/>
          <a:stretch>
            <a:fillRect/>
          </a:stretch>
        </p:blipFill>
        <p:spPr bwMode="auto">
          <a:xfrm>
            <a:off x="2771775" y="3284538"/>
            <a:ext cx="6151563" cy="35734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6"/>
          <p:cNvPicPr>
            <a:picLocks noChangeAspect="1" noChangeArrowheads="1"/>
          </p:cNvPicPr>
          <p:nvPr/>
        </p:nvPicPr>
        <p:blipFill>
          <a:blip r:embed="rId2" cstate="print"/>
          <a:srcRect/>
          <a:stretch>
            <a:fillRect/>
          </a:stretch>
        </p:blipFill>
        <p:spPr bwMode="auto">
          <a:xfrm>
            <a:off x="250825" y="476250"/>
            <a:ext cx="8642350" cy="5905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5"/>
          <p:cNvSpPr>
            <a:spLocks noGrp="1"/>
          </p:cNvSpPr>
          <p:nvPr>
            <p:ph type="subTitle" idx="1"/>
          </p:nvPr>
        </p:nvSpPr>
        <p:spPr>
          <a:xfrm>
            <a:off x="1331913" y="333375"/>
            <a:ext cx="6400800" cy="1752600"/>
          </a:xfrm>
        </p:spPr>
        <p:txBody>
          <a:bodyPr/>
          <a:lstStyle/>
          <a:p>
            <a:pPr marL="46038" eaLnBrk="1" hangingPunct="1">
              <a:spcBef>
                <a:spcPct val="0"/>
              </a:spcBef>
              <a:spcAft>
                <a:spcPct val="0"/>
              </a:spcAft>
              <a:buClrTx/>
              <a:buSzTx/>
              <a:buFontTx/>
              <a:buNone/>
            </a:pPr>
            <a:r>
              <a:rPr lang="ru-RU" b="1" smtClean="0">
                <a:solidFill>
                  <a:srgbClr val="FF0000"/>
                </a:solidFill>
              </a:rPr>
              <a:t>1935</a:t>
            </a:r>
            <a:r>
              <a:rPr lang="ru-RU" i="1" smtClean="0">
                <a:solidFill>
                  <a:srgbClr val="FF0066"/>
                </a:solidFill>
              </a:rPr>
              <a:t/>
            </a:r>
            <a:br>
              <a:rPr lang="ru-RU" i="1" smtClean="0">
                <a:solidFill>
                  <a:srgbClr val="FF0066"/>
                </a:solidFill>
              </a:rPr>
            </a:br>
            <a:r>
              <a:rPr lang="ru-RU" b="1" i="1" smtClean="0">
                <a:solidFill>
                  <a:schemeClr val="tx1"/>
                </a:solidFill>
              </a:rPr>
              <a:t>В Великобритании </a:t>
            </a:r>
            <a:br>
              <a:rPr lang="ru-RU" b="1" i="1" smtClean="0">
                <a:solidFill>
                  <a:schemeClr val="tx1"/>
                </a:solidFill>
              </a:rPr>
            </a:br>
            <a:r>
              <a:rPr lang="ru-RU" b="1" i="1" smtClean="0">
                <a:solidFill>
                  <a:schemeClr val="tx1"/>
                </a:solidFill>
              </a:rPr>
              <a:t>введен обязательный экзамен на получение водительских прав </a:t>
            </a:r>
            <a:endParaRPr lang="ru-RU" i="1" smtClean="0">
              <a:solidFill>
                <a:schemeClr val="tx1"/>
              </a:solidFill>
            </a:endParaRPr>
          </a:p>
          <a:p>
            <a:pPr marL="46038" eaLnBrk="1" hangingPunct="1"/>
            <a:endParaRPr lang="ru-RU" smtClean="0"/>
          </a:p>
        </p:txBody>
      </p:sp>
      <p:pic>
        <p:nvPicPr>
          <p:cNvPr id="30722" name="Picture 2"/>
          <p:cNvPicPr>
            <a:picLocks noChangeAspect="1" noChangeArrowheads="1"/>
          </p:cNvPicPr>
          <p:nvPr/>
        </p:nvPicPr>
        <p:blipFill>
          <a:blip r:embed="rId2" cstate="print"/>
          <a:srcRect/>
          <a:stretch>
            <a:fillRect/>
          </a:stretch>
        </p:blipFill>
        <p:spPr bwMode="auto">
          <a:xfrm>
            <a:off x="755650" y="2060575"/>
            <a:ext cx="8101013" cy="3544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3"/>
          <p:cNvSpPr>
            <a:spLocks noGrp="1"/>
          </p:cNvSpPr>
          <p:nvPr>
            <p:ph type="body" idx="1"/>
          </p:nvPr>
        </p:nvSpPr>
        <p:spPr>
          <a:xfrm>
            <a:off x="1476375" y="333375"/>
            <a:ext cx="6400800" cy="1544638"/>
          </a:xfrm>
        </p:spPr>
        <p:txBody>
          <a:bodyPr/>
          <a:lstStyle/>
          <a:p>
            <a:pPr algn="ctr" eaLnBrk="1" hangingPunct="1"/>
            <a:r>
              <a:rPr lang="ru-RU" sz="2000" b="1" smtClean="0">
                <a:solidFill>
                  <a:srgbClr val="FF0000"/>
                </a:solidFill>
              </a:rPr>
              <a:t>1936</a:t>
            </a:r>
            <a:r>
              <a:rPr lang="ru-RU" sz="2000" b="1" i="1" smtClean="0"/>
              <a:t/>
            </a:r>
            <a:br>
              <a:rPr lang="ru-RU" sz="2000" b="1" i="1" smtClean="0"/>
            </a:br>
            <a:r>
              <a:rPr lang="ru-RU" sz="2000" b="1" i="1" smtClean="0"/>
              <a:t>С конвейера Горьковского автозавода сошла первая</a:t>
            </a:r>
            <a:r>
              <a:rPr lang="ru-RU" sz="2000" i="1" smtClean="0"/>
              <a:t> </a:t>
            </a:r>
            <a:r>
              <a:rPr lang="ru-RU" sz="2000" b="1" i="1" smtClean="0"/>
              <a:t>советская легковая автомашина - «М-1» («Эмка»)</a:t>
            </a:r>
          </a:p>
        </p:txBody>
      </p:sp>
      <p:pic>
        <p:nvPicPr>
          <p:cNvPr id="31746" name="Picture 2"/>
          <p:cNvPicPr>
            <a:picLocks noChangeAspect="1" noChangeArrowheads="1"/>
          </p:cNvPicPr>
          <p:nvPr/>
        </p:nvPicPr>
        <p:blipFill>
          <a:blip r:embed="rId2" cstate="print"/>
          <a:srcRect/>
          <a:stretch>
            <a:fillRect/>
          </a:stretch>
        </p:blipFill>
        <p:spPr bwMode="auto">
          <a:xfrm>
            <a:off x="2843213" y="1916113"/>
            <a:ext cx="3744912" cy="4400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3"/>
          <p:cNvSpPr>
            <a:spLocks noGrp="1"/>
          </p:cNvSpPr>
          <p:nvPr>
            <p:ph type="body" idx="1"/>
          </p:nvPr>
        </p:nvSpPr>
        <p:spPr>
          <a:xfrm>
            <a:off x="0" y="188913"/>
            <a:ext cx="8820150" cy="3475037"/>
          </a:xfrm>
        </p:spPr>
        <p:txBody>
          <a:bodyPr/>
          <a:lstStyle/>
          <a:p>
            <a:pPr eaLnBrk="1" hangingPunct="1"/>
            <a:r>
              <a:rPr lang="ru-RU" sz="1600" b="1" smtClean="0">
                <a:latin typeface="Times New Roman" pitchFamily="18" charset="0"/>
              </a:rPr>
              <a:t>Поэтому название изменили на «Победа». При этом автомобиль получился оригинальным и передовым. "Победу" ГАЗ-М 20, в создании которой активное участие принимал главный конструктор завода А. А. Липгарт, отличал оригинальный обтекаемый несущий кузов без выступающих крыльев. Машина появилась уже в 1946 году, когда ведущие мировые компании, в том числе и американские, возобновляли производство довоенных моделей. Впоследствии "Победа" заслужила хорошую репутацию, как надежный, крепкий, долговечный автомобиль. Она стала одной из первых советских легковых моделей, которые начали экспортировать в социалистические страны и Скандинавию. "Победы" делали по лицензии в Польше под маркой "Варшава", причем в модернизированном виде — вплоть до начала 1970-х.</a:t>
            </a:r>
            <a:r>
              <a:rPr lang="ru-RU" b="1" smtClean="0">
                <a:latin typeface="Times New Roman" pitchFamily="18" charset="0"/>
              </a:rPr>
              <a:t> </a:t>
            </a:r>
          </a:p>
        </p:txBody>
      </p:sp>
      <p:pic>
        <p:nvPicPr>
          <p:cNvPr id="32770" name="Picture 5" descr="Победа"/>
          <p:cNvPicPr>
            <a:picLocks noChangeAspect="1" noChangeArrowheads="1"/>
          </p:cNvPicPr>
          <p:nvPr/>
        </p:nvPicPr>
        <p:blipFill>
          <a:blip r:embed="rId2" cstate="print"/>
          <a:srcRect/>
          <a:stretch>
            <a:fillRect/>
          </a:stretch>
        </p:blipFill>
        <p:spPr bwMode="auto">
          <a:xfrm>
            <a:off x="2051050" y="2997200"/>
            <a:ext cx="5257800" cy="3562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3"/>
          <p:cNvSpPr>
            <a:spLocks noGrp="1"/>
          </p:cNvSpPr>
          <p:nvPr>
            <p:ph type="body" idx="1"/>
          </p:nvPr>
        </p:nvSpPr>
        <p:spPr>
          <a:xfrm>
            <a:off x="611188" y="333375"/>
            <a:ext cx="8064500" cy="1582738"/>
          </a:xfrm>
        </p:spPr>
        <p:txBody>
          <a:bodyPr/>
          <a:lstStyle/>
          <a:p>
            <a:pPr eaLnBrk="1" hangingPunct="1"/>
            <a:r>
              <a:rPr lang="ru-RU" sz="1800" b="1" smtClean="0">
                <a:latin typeface="Times New Roman" pitchFamily="18" charset="0"/>
              </a:rPr>
              <a:t>Первый образец автомобиля в Запорожье собрали 18 июня 1959 г. Серийное производство ЗАЗ-965 "Запорожец" начали в 1960 г. Автомобиль стал самым доступным в СССР и для многих первым собственным. Именно поэтому многие и вспоминают ЗАЗ-965 «Горбатый Запорожец» с особенной теплотой. В 1961 году завод был переименован в «Запорожский автомобильный завод»</a:t>
            </a:r>
            <a:r>
              <a:rPr lang="ru-RU" sz="1800" smtClean="0"/>
              <a:t> </a:t>
            </a:r>
          </a:p>
        </p:txBody>
      </p:sp>
      <p:pic>
        <p:nvPicPr>
          <p:cNvPr id="33794" name="Picture 5" descr="ЗАЗ 965"/>
          <p:cNvPicPr>
            <a:picLocks noChangeAspect="1" noChangeArrowheads="1"/>
          </p:cNvPicPr>
          <p:nvPr/>
        </p:nvPicPr>
        <p:blipFill>
          <a:blip r:embed="rId2" cstate="print"/>
          <a:srcRect/>
          <a:stretch>
            <a:fillRect/>
          </a:stretch>
        </p:blipFill>
        <p:spPr bwMode="auto">
          <a:xfrm>
            <a:off x="827088" y="2295525"/>
            <a:ext cx="7488237" cy="4562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3"/>
          <p:cNvSpPr>
            <a:spLocks noGrp="1"/>
          </p:cNvSpPr>
          <p:nvPr>
            <p:ph type="body" idx="1"/>
          </p:nvPr>
        </p:nvSpPr>
        <p:spPr>
          <a:xfrm>
            <a:off x="827088" y="260350"/>
            <a:ext cx="7416800" cy="1617663"/>
          </a:xfrm>
        </p:spPr>
        <p:txBody>
          <a:bodyPr/>
          <a:lstStyle/>
          <a:p>
            <a:pPr eaLnBrk="1" hangingPunct="1"/>
            <a:r>
              <a:rPr lang="ru-RU" sz="1600" b="1" smtClean="0">
                <a:latin typeface="Times New Roman" pitchFamily="18" charset="0"/>
              </a:rPr>
              <a:t>У автомобиля ГАЗ-21 существовало множество модификаций. В 1965 году была даже выпущена модель ГАЗ-21П — экспортный вариант с правым рулём. И в том же году сделали ГАЗ-21ПЕ — такую же модель с правым рулём плюс автоматической коробкой передач.</a:t>
            </a:r>
            <a:r>
              <a:rPr lang="ru-RU" sz="1600" smtClean="0"/>
              <a:t> </a:t>
            </a:r>
          </a:p>
        </p:txBody>
      </p:sp>
      <p:pic>
        <p:nvPicPr>
          <p:cNvPr id="34818" name="Picture 5" descr="ГАЗ 21"/>
          <p:cNvPicPr>
            <a:picLocks noChangeAspect="1" noChangeArrowheads="1"/>
          </p:cNvPicPr>
          <p:nvPr/>
        </p:nvPicPr>
        <p:blipFill>
          <a:blip r:embed="rId2" cstate="print"/>
          <a:srcRect/>
          <a:stretch>
            <a:fillRect/>
          </a:stretch>
        </p:blipFill>
        <p:spPr bwMode="auto">
          <a:xfrm>
            <a:off x="827088" y="1773238"/>
            <a:ext cx="7416800" cy="48688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3"/>
          <p:cNvSpPr>
            <a:spLocks noGrp="1"/>
          </p:cNvSpPr>
          <p:nvPr>
            <p:ph type="body" idx="1"/>
          </p:nvPr>
        </p:nvSpPr>
        <p:spPr>
          <a:xfrm>
            <a:off x="250825" y="404813"/>
            <a:ext cx="8569325" cy="2336800"/>
          </a:xfrm>
        </p:spPr>
        <p:txBody>
          <a:bodyPr/>
          <a:lstStyle/>
          <a:p>
            <a:pPr eaLnBrk="1" hangingPunct="1"/>
            <a:r>
              <a:rPr lang="ru-RU" sz="2000" b="1" smtClean="0">
                <a:latin typeface="Times New Roman" pitchFamily="18" charset="0"/>
              </a:rPr>
              <a:t>В конце 1954 года вышла первая наладочная партия ГАЗ-69. а в следующем году развернули серийное производство. Машины в первую очередь шли в армию и сельское хозяйство. Частным владельцам вседорожники фактически не продавали. В 1959 году УАЗы экспортировали уже в 22 страны. Часть машин для экспорта оснащали двигателем увеличенного объема и мощности — аналогом мотора, устанавливаемого на первые "Волги" ГАЗ-М 21.</a:t>
            </a:r>
            <a:r>
              <a:rPr lang="ru-RU" smtClean="0"/>
              <a:t> </a:t>
            </a:r>
          </a:p>
        </p:txBody>
      </p:sp>
      <p:pic>
        <p:nvPicPr>
          <p:cNvPr id="35842" name="Picture 5" descr="ГАЗ 69"/>
          <p:cNvPicPr>
            <a:picLocks noChangeAspect="1" noChangeArrowheads="1"/>
          </p:cNvPicPr>
          <p:nvPr/>
        </p:nvPicPr>
        <p:blipFill>
          <a:blip r:embed="rId2" cstate="print"/>
          <a:srcRect/>
          <a:stretch>
            <a:fillRect/>
          </a:stretch>
        </p:blipFill>
        <p:spPr bwMode="auto">
          <a:xfrm>
            <a:off x="684213" y="2897188"/>
            <a:ext cx="7620000" cy="39608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3"/>
          <p:cNvSpPr>
            <a:spLocks noGrp="1"/>
          </p:cNvSpPr>
          <p:nvPr>
            <p:ph type="body" idx="4294967295"/>
          </p:nvPr>
        </p:nvSpPr>
        <p:spPr/>
        <p:txBody>
          <a:bodyPr/>
          <a:lstStyle/>
          <a:p>
            <a:pPr algn="ctr" eaLnBrk="1" hangingPunct="1">
              <a:buFont typeface="Georgia" pitchFamily="18" charset="0"/>
              <a:buNone/>
            </a:pPr>
            <a:r>
              <a:rPr lang="ru-RU" b="1" i="1" smtClean="0">
                <a:latin typeface="Trebuchet MS" pitchFamily="34" charset="0"/>
              </a:rPr>
              <a:t>Автомобиль получил свое название от двух греческих слов: </a:t>
            </a:r>
            <a:r>
              <a:rPr lang="ru-RU" b="1" i="1" smtClean="0">
                <a:solidFill>
                  <a:srgbClr val="FF0000"/>
                </a:solidFill>
                <a:latin typeface="Trebuchet MS" pitchFamily="34" charset="0"/>
              </a:rPr>
              <a:t>«авто» </a:t>
            </a:r>
            <a:r>
              <a:rPr lang="ru-RU" b="1" i="1" smtClean="0">
                <a:latin typeface="Trebuchet MS" pitchFamily="34" charset="0"/>
              </a:rPr>
              <a:t>означает </a:t>
            </a:r>
            <a:r>
              <a:rPr lang="ru-RU" b="1" i="1" smtClean="0">
                <a:solidFill>
                  <a:srgbClr val="FF0000"/>
                </a:solidFill>
                <a:latin typeface="Trebuchet MS" pitchFamily="34" charset="0"/>
              </a:rPr>
              <a:t>«сам», «мобиль» — «движение». </a:t>
            </a:r>
          </a:p>
          <a:p>
            <a:pPr algn="ctr" eaLnBrk="1" hangingPunct="1">
              <a:buFont typeface="Georgia" pitchFamily="18" charset="0"/>
              <a:buNone/>
            </a:pPr>
            <a:r>
              <a:rPr lang="ru-RU" b="1" i="1" smtClean="0">
                <a:latin typeface="Trebuchet MS" pitchFamily="34" charset="0"/>
              </a:rPr>
              <a:t>	Все слово можно перевести на русский язык как </a:t>
            </a:r>
            <a:r>
              <a:rPr lang="ru-RU" b="1" i="1" smtClean="0">
                <a:solidFill>
                  <a:srgbClr val="FF0000"/>
                </a:solidFill>
                <a:latin typeface="Trebuchet MS" pitchFamily="34" charset="0"/>
              </a:rPr>
              <a:t>самодвижущийся. </a:t>
            </a:r>
            <a:endParaRPr lang="en-US" b="1" i="1" smtClean="0">
              <a:solidFill>
                <a:srgbClr val="FF0000"/>
              </a:solidFill>
              <a:latin typeface="Trebuchet MS" pitchFamily="34" charset="0"/>
            </a:endParaRPr>
          </a:p>
          <a:p>
            <a:pPr eaLnBrk="1" hangingPunct="1"/>
            <a:endParaRPr lang="ru-RU" smtClean="0">
              <a:latin typeface="Trebuchet MS" pitchFamily="34" charset="0"/>
            </a:endParaRPr>
          </a:p>
        </p:txBody>
      </p:sp>
      <p:pic>
        <p:nvPicPr>
          <p:cNvPr id="20482" name="Picture 4" descr="Рисунок2"/>
          <p:cNvPicPr>
            <a:picLocks noChangeAspect="1" noChangeArrowheads="1"/>
          </p:cNvPicPr>
          <p:nvPr/>
        </p:nvPicPr>
        <p:blipFill>
          <a:blip r:embed="rId2" cstate="print"/>
          <a:srcRect/>
          <a:stretch>
            <a:fillRect/>
          </a:stretch>
        </p:blipFill>
        <p:spPr bwMode="auto">
          <a:xfrm>
            <a:off x="0" y="2752725"/>
            <a:ext cx="4391025" cy="2992438"/>
          </a:xfrm>
          <a:prstGeom prst="rect">
            <a:avLst/>
          </a:prstGeom>
          <a:noFill/>
          <a:ln w="9525">
            <a:noFill/>
            <a:miter lim="800000"/>
            <a:headEnd/>
            <a:tailEnd/>
          </a:ln>
        </p:spPr>
      </p:pic>
      <p:pic>
        <p:nvPicPr>
          <p:cNvPr id="20483" name="Picture 5" descr="Рисунок1"/>
          <p:cNvPicPr>
            <a:picLocks noChangeAspect="1" noChangeArrowheads="1"/>
          </p:cNvPicPr>
          <p:nvPr/>
        </p:nvPicPr>
        <p:blipFill>
          <a:blip r:embed="rId3" cstate="print"/>
          <a:srcRect/>
          <a:stretch>
            <a:fillRect/>
          </a:stretch>
        </p:blipFill>
        <p:spPr bwMode="auto">
          <a:xfrm>
            <a:off x="4356100" y="3814763"/>
            <a:ext cx="4787900" cy="30432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3"/>
          <p:cNvSpPr>
            <a:spLocks noGrp="1"/>
          </p:cNvSpPr>
          <p:nvPr>
            <p:ph type="body" idx="1"/>
          </p:nvPr>
        </p:nvSpPr>
        <p:spPr>
          <a:xfrm>
            <a:off x="1547813" y="333375"/>
            <a:ext cx="6400800" cy="1401763"/>
          </a:xfrm>
        </p:spPr>
        <p:txBody>
          <a:bodyPr/>
          <a:lstStyle/>
          <a:p>
            <a:pPr algn="ctr" eaLnBrk="1" hangingPunct="1">
              <a:buFont typeface="Georgia" pitchFamily="18" charset="0"/>
              <a:buNone/>
            </a:pPr>
            <a:r>
              <a:rPr lang="en-US" b="1" smtClean="0">
                <a:solidFill>
                  <a:srgbClr val="FF0000"/>
                </a:solidFill>
              </a:rPr>
              <a:t>1970 </a:t>
            </a:r>
            <a:r>
              <a:rPr lang="ru-RU" b="1" smtClean="0">
                <a:solidFill>
                  <a:srgbClr val="FF0000"/>
                </a:solidFill>
              </a:rPr>
              <a:t>год</a:t>
            </a:r>
          </a:p>
          <a:p>
            <a:pPr algn="ctr" eaLnBrk="1" hangingPunct="1">
              <a:buFont typeface="Georgia" pitchFamily="18" charset="0"/>
              <a:buNone/>
            </a:pPr>
            <a:r>
              <a:rPr lang="ru-RU" b="1" smtClean="0">
                <a:solidFill>
                  <a:schemeClr val="tx1"/>
                </a:solidFill>
              </a:rPr>
              <a:t>Начат выпуск легковой машины</a:t>
            </a:r>
            <a:endParaRPr lang="en-US" b="1" smtClean="0">
              <a:solidFill>
                <a:schemeClr val="tx1"/>
              </a:solidFill>
            </a:endParaRPr>
          </a:p>
          <a:p>
            <a:pPr algn="ctr" eaLnBrk="1" hangingPunct="1">
              <a:buFont typeface="Georgia" pitchFamily="18" charset="0"/>
              <a:buNone/>
            </a:pPr>
            <a:r>
              <a:rPr lang="ru-RU" b="1" smtClean="0">
                <a:solidFill>
                  <a:schemeClr val="tx1"/>
                </a:solidFill>
              </a:rPr>
              <a:t>ГАЗ-24 «Волга»</a:t>
            </a:r>
          </a:p>
          <a:p>
            <a:pPr eaLnBrk="1" hangingPunct="1">
              <a:buFont typeface="Georgia" pitchFamily="18" charset="0"/>
              <a:buNone/>
            </a:pPr>
            <a:endParaRPr lang="ru-RU" smtClean="0"/>
          </a:p>
        </p:txBody>
      </p:sp>
      <p:pic>
        <p:nvPicPr>
          <p:cNvPr id="36866" name="Picture 2"/>
          <p:cNvPicPr>
            <a:picLocks noChangeAspect="1" noChangeArrowheads="1"/>
          </p:cNvPicPr>
          <p:nvPr/>
        </p:nvPicPr>
        <p:blipFill>
          <a:blip r:embed="rId2" cstate="print"/>
          <a:srcRect/>
          <a:stretch>
            <a:fillRect/>
          </a:stretch>
        </p:blipFill>
        <p:spPr bwMode="auto">
          <a:xfrm>
            <a:off x="500063" y="2428875"/>
            <a:ext cx="8174037" cy="4233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3"/>
          <p:cNvSpPr>
            <a:spLocks noGrp="1"/>
          </p:cNvSpPr>
          <p:nvPr>
            <p:ph type="body" idx="1"/>
          </p:nvPr>
        </p:nvSpPr>
        <p:spPr>
          <a:xfrm>
            <a:off x="1476375" y="404813"/>
            <a:ext cx="6400800" cy="1760537"/>
          </a:xfrm>
        </p:spPr>
        <p:txBody>
          <a:bodyPr/>
          <a:lstStyle/>
          <a:p>
            <a:pPr algn="ctr" eaLnBrk="1" hangingPunct="1">
              <a:buFont typeface="Georgia" pitchFamily="18" charset="0"/>
              <a:buNone/>
            </a:pPr>
            <a:r>
              <a:rPr lang="ru-RU" b="1" smtClean="0">
                <a:solidFill>
                  <a:srgbClr val="FF0000"/>
                </a:solidFill>
              </a:rPr>
              <a:t>1970</a:t>
            </a:r>
            <a:endParaRPr lang="ru-RU" smtClean="0">
              <a:solidFill>
                <a:srgbClr val="FF0000"/>
              </a:solidFill>
            </a:endParaRPr>
          </a:p>
          <a:p>
            <a:pPr algn="ctr" eaLnBrk="1" hangingPunct="1">
              <a:buFont typeface="Georgia" pitchFamily="18" charset="0"/>
              <a:buNone/>
            </a:pPr>
            <a:r>
              <a:rPr lang="ru-RU" b="1" smtClean="0">
                <a:solidFill>
                  <a:schemeClr val="tx1"/>
                </a:solidFill>
              </a:rPr>
              <a:t>С конвейера Волжского автозавода в Тольятти сошли первые шесть автомобилей ВАЗ-2101</a:t>
            </a:r>
          </a:p>
          <a:p>
            <a:pPr eaLnBrk="1" hangingPunct="1"/>
            <a:endParaRPr lang="ru-RU" smtClean="0"/>
          </a:p>
        </p:txBody>
      </p:sp>
      <p:pic>
        <p:nvPicPr>
          <p:cNvPr id="37890" name="Picture 6"/>
          <p:cNvPicPr>
            <a:picLocks noChangeAspect="1" noChangeArrowheads="1"/>
          </p:cNvPicPr>
          <p:nvPr/>
        </p:nvPicPr>
        <p:blipFill>
          <a:blip r:embed="rId2" cstate="print"/>
          <a:srcRect/>
          <a:stretch>
            <a:fillRect/>
          </a:stretch>
        </p:blipFill>
        <p:spPr bwMode="auto">
          <a:xfrm>
            <a:off x="1116013" y="2133600"/>
            <a:ext cx="6932612" cy="439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3"/>
          <p:cNvSpPr>
            <a:spLocks noGrp="1"/>
          </p:cNvSpPr>
          <p:nvPr>
            <p:ph type="body" idx="1"/>
          </p:nvPr>
        </p:nvSpPr>
        <p:spPr>
          <a:xfrm>
            <a:off x="179388" y="260350"/>
            <a:ext cx="8640762" cy="1760538"/>
          </a:xfrm>
        </p:spPr>
        <p:txBody>
          <a:bodyPr/>
          <a:lstStyle/>
          <a:p>
            <a:pPr eaLnBrk="1" hangingPunct="1"/>
            <a:r>
              <a:rPr lang="ru-RU" sz="1600" b="1" smtClean="0">
                <a:latin typeface="Times New Roman" pitchFamily="18" charset="0"/>
              </a:rPr>
              <a:t>Хорошо известно, что первый советский грузовик АМО-Ф15 был скопирован с итальянского грузовика Фиат-15-тер: отсюда и индекс "Ф15". При этом отметим, что выпуск итальянской модели не был советской идеей: его производство на заводе АМО собирались развернуть еще в 1916 году, но из-за революции пришлось отложить на 8 лет. </a:t>
            </a:r>
            <a:r>
              <a:rPr lang="ru-RU" smtClean="0"/>
              <a:t> </a:t>
            </a:r>
          </a:p>
        </p:txBody>
      </p:sp>
      <p:pic>
        <p:nvPicPr>
          <p:cNvPr id="38914" name="Picture 5" descr="Amof15"/>
          <p:cNvPicPr>
            <a:picLocks noChangeAspect="1" noChangeArrowheads="1"/>
          </p:cNvPicPr>
          <p:nvPr/>
        </p:nvPicPr>
        <p:blipFill>
          <a:blip r:embed="rId2" cstate="print"/>
          <a:srcRect/>
          <a:stretch>
            <a:fillRect/>
          </a:stretch>
        </p:blipFill>
        <p:spPr bwMode="auto">
          <a:xfrm>
            <a:off x="1979613" y="1773238"/>
            <a:ext cx="5286375" cy="4552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5" descr="Эпоха великих начинаний. История советского автопрома"/>
          <p:cNvPicPr>
            <a:picLocks noChangeAspect="1" noChangeArrowheads="1"/>
          </p:cNvPicPr>
          <p:nvPr/>
        </p:nvPicPr>
        <p:blipFill>
          <a:blip r:embed="rId2" cstate="print"/>
          <a:srcRect/>
          <a:stretch>
            <a:fillRect/>
          </a:stretch>
        </p:blipFill>
        <p:spPr bwMode="auto">
          <a:xfrm>
            <a:off x="1116013" y="2170113"/>
            <a:ext cx="7056437" cy="4687887"/>
          </a:xfrm>
          <a:prstGeom prst="rect">
            <a:avLst/>
          </a:prstGeom>
          <a:noFill/>
          <a:ln w="9525">
            <a:noFill/>
            <a:miter lim="800000"/>
            <a:headEnd/>
            <a:tailEnd/>
          </a:ln>
        </p:spPr>
      </p:pic>
      <p:sp>
        <p:nvSpPr>
          <p:cNvPr id="39938" name="Rectangle 11"/>
          <p:cNvSpPr>
            <a:spLocks noGrp="1"/>
          </p:cNvSpPr>
          <p:nvPr>
            <p:ph type="title"/>
          </p:nvPr>
        </p:nvSpPr>
        <p:spPr>
          <a:xfrm>
            <a:off x="755650" y="260350"/>
            <a:ext cx="7848600" cy="1512888"/>
          </a:xfrm>
        </p:spPr>
        <p:txBody>
          <a:bodyPr/>
          <a:lstStyle/>
          <a:p>
            <a:pPr eaLnBrk="1" hangingPunct="1"/>
            <a:r>
              <a:rPr lang="ru-RU" sz="1800" i="1" smtClean="0">
                <a:latin typeface="Times New Roman" pitchFamily="18" charset="0"/>
              </a:rPr>
              <a:t>Армейский грузовик ЯГ-1О с колесной формулой 6х4 стал первым отечественным серийным трехосным автомобилем повышенной проходимости, опередившим по времени появления ГАЗ-ААА и ЗИС-6</a:t>
            </a:r>
            <a:r>
              <a:rPr lang="ru-RU" sz="1800" b="0" i="1" smtClean="0"/>
              <a:t>.</a:t>
            </a:r>
            <a:r>
              <a:rPr lang="ru-RU" smtClean="0"/>
              <a: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3"/>
          <p:cNvSpPr>
            <a:spLocks noGrp="1"/>
          </p:cNvSpPr>
          <p:nvPr>
            <p:ph type="body" idx="1"/>
          </p:nvPr>
        </p:nvSpPr>
        <p:spPr>
          <a:xfrm>
            <a:off x="1042988" y="260350"/>
            <a:ext cx="6400800" cy="1584325"/>
          </a:xfrm>
        </p:spPr>
        <p:txBody>
          <a:bodyPr/>
          <a:lstStyle/>
          <a:p>
            <a:pPr eaLnBrk="1" hangingPunct="1"/>
            <a:r>
              <a:rPr lang="ru-RU" b="1" i="1" smtClean="0">
                <a:latin typeface="Times New Roman" pitchFamily="18" charset="0"/>
              </a:rPr>
              <a:t>ЯГ-1О успел побывать «оруженосцем». В течение некоторого времени на нем монтировались 76-мм зенитное орудие образца. 1931 года.</a:t>
            </a:r>
            <a:r>
              <a:rPr lang="ru-RU" smtClean="0"/>
              <a:t> </a:t>
            </a:r>
          </a:p>
        </p:txBody>
      </p:sp>
      <p:pic>
        <p:nvPicPr>
          <p:cNvPr id="40962" name="Picture 5" descr="Эпоха великих начинаний. История советского автопрома"/>
          <p:cNvPicPr>
            <a:picLocks noChangeAspect="1" noChangeArrowheads="1"/>
          </p:cNvPicPr>
          <p:nvPr/>
        </p:nvPicPr>
        <p:blipFill>
          <a:blip r:embed="rId2" cstate="print"/>
          <a:srcRect/>
          <a:stretch>
            <a:fillRect/>
          </a:stretch>
        </p:blipFill>
        <p:spPr bwMode="auto">
          <a:xfrm>
            <a:off x="971550" y="2133600"/>
            <a:ext cx="6913563" cy="4592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p:cNvSpPr>
          <p:nvPr>
            <p:ph type="title"/>
          </p:nvPr>
        </p:nvSpPr>
        <p:spPr>
          <a:xfrm>
            <a:off x="0" y="5715000"/>
            <a:ext cx="9144000" cy="1143000"/>
          </a:xfrm>
        </p:spPr>
        <p:txBody>
          <a:bodyPr/>
          <a:lstStyle/>
          <a:p>
            <a:pPr eaLnBrk="1" hangingPunct="1"/>
            <a:r>
              <a:rPr lang="ru-RU" sz="2000" b="0" i="1" smtClean="0"/>
              <a:t>Понтонный автомобиль ЗИС-5 «литер А». со специальной фермой для перевозки понтонов тяжелого наплавного парка Н2П.</a:t>
            </a:r>
            <a:r>
              <a:rPr lang="ru-RU" sz="4200" smtClean="0"/>
              <a:t> </a:t>
            </a:r>
          </a:p>
        </p:txBody>
      </p:sp>
      <p:sp>
        <p:nvSpPr>
          <p:cNvPr id="41986" name="Rectangle 3"/>
          <p:cNvSpPr>
            <a:spLocks noGrp="1"/>
          </p:cNvSpPr>
          <p:nvPr>
            <p:ph type="body" idx="1"/>
          </p:nvPr>
        </p:nvSpPr>
        <p:spPr>
          <a:xfrm>
            <a:off x="1619250" y="333375"/>
            <a:ext cx="6400800" cy="536575"/>
          </a:xfrm>
        </p:spPr>
        <p:txBody>
          <a:bodyPr/>
          <a:lstStyle/>
          <a:p>
            <a:pPr eaLnBrk="1" hangingPunct="1"/>
            <a:r>
              <a:rPr lang="ru-RU" smtClean="0"/>
              <a:t>Грузовики имени Сталина.</a:t>
            </a:r>
          </a:p>
          <a:p>
            <a:pPr eaLnBrk="1" hangingPunct="1"/>
            <a:endParaRPr lang="ru-RU" smtClean="0"/>
          </a:p>
          <a:p>
            <a:pPr eaLnBrk="1" hangingPunct="1"/>
            <a:endParaRPr lang="ru-RU" smtClean="0"/>
          </a:p>
        </p:txBody>
      </p:sp>
      <p:pic>
        <p:nvPicPr>
          <p:cNvPr id="41987" name="Picture 7" descr="Эпоха великих начинаний. История советского автопрома"/>
          <p:cNvPicPr>
            <a:picLocks noChangeAspect="1" noChangeArrowheads="1"/>
          </p:cNvPicPr>
          <p:nvPr/>
        </p:nvPicPr>
        <p:blipFill>
          <a:blip r:embed="rId2" cstate="print"/>
          <a:srcRect/>
          <a:stretch>
            <a:fillRect/>
          </a:stretch>
        </p:blipFill>
        <p:spPr bwMode="auto">
          <a:xfrm>
            <a:off x="900113" y="1125538"/>
            <a:ext cx="6913562" cy="45926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3"/>
          <p:cNvSpPr>
            <a:spLocks noGrp="1"/>
          </p:cNvSpPr>
          <p:nvPr>
            <p:ph type="body" idx="1"/>
          </p:nvPr>
        </p:nvSpPr>
        <p:spPr>
          <a:xfrm>
            <a:off x="539750" y="731838"/>
            <a:ext cx="7777163" cy="5289550"/>
          </a:xfrm>
        </p:spPr>
        <p:txBody>
          <a:bodyPr/>
          <a:lstStyle/>
          <a:p>
            <a:pPr eaLnBrk="1" hangingPunct="1">
              <a:lnSpc>
                <a:spcPct val="80000"/>
              </a:lnSpc>
            </a:pPr>
            <a:r>
              <a:rPr lang="ru-RU" sz="1600" b="1" smtClean="0">
                <a:solidFill>
                  <a:schemeClr val="tx1"/>
                </a:solidFill>
                <a:latin typeface="Times New Roman" pitchFamily="18" charset="0"/>
              </a:rPr>
              <a:t>На послевоенных грузовиках не стану особо останавливаться, отмечу лишь, что все они, так или иначе, создавались под влиянием знаменитого ленд-лизовского "Студебекера", что, впрочем, не удивительно, если учесть, что отечественный автопром к тому времени не освоил других грузовиков, кроме ЗИС-5 и ГАЗ-АА, конструкция которых восходит еще к 20-м годам. По сравнению с ними "Студебекер" был машиной второго, а то и третьего поколения. (Зато, отмечу в скобках, этих грузовиков сделали очень много. Уже к концу 30-х годов СССР по выпуску грузовиков занимал второе место в мире - после США, но, правда, с очень сильным отставанием - и даже экспортировал их в некоторые не слишком развитые страны. А вот по легковым автомобилям СССР занимал седьмое место в мире - что, в принципе, не так и плохо, сейчас Россия по этому показателю тоже стоит где-то на шестом-седьмом месте. Для тогдашнего отечественного автопрома был характерен страшный перекос в сторону грузовиков - в 1939 г. их было выпущено 179 тыс. по сравнению с 20 тыс. легковых. И ситуация изменилась лишь в 1970 г. - только в тот год, когда был запущен Волжский автозавод, число выпущенных легковых машин превзошло число грузовиков. Что же касается ЗИС-5, то на "УралЗИСе" в Миассе его выпускали аж до 1955 года). Не зря "Студебекер" имел у нас репутацию "зверь-машины". А между тем его параметры были не бог весть какие выдающиеся: всего-то 95-сильный мотор; в то время такой же мощности движки ставили на легковые "фордики". Тем не менее и за ним не мог угнаться 73-сильный автобус ЗИС-8, aka "Фердинанд" в сцене знаменитой погони из "Места встречи изменить нельзя". Ниже приведены фотографии военного "Студера" и некоторых советских послевоенных грузовиков.</a:t>
            </a:r>
            <a:r>
              <a:rPr lang="ru-RU" sz="1600" smtClean="0">
                <a:solidFill>
                  <a:schemeClr val="tx1"/>
                </a:solidFill>
              </a:rPr>
              <a:t>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6" descr="Studebaker%20US6"/>
          <p:cNvPicPr>
            <a:picLocks noChangeAspect="1" noChangeArrowheads="1"/>
          </p:cNvPicPr>
          <p:nvPr/>
        </p:nvPicPr>
        <p:blipFill>
          <a:blip r:embed="rId2" cstate="print"/>
          <a:srcRect/>
          <a:stretch>
            <a:fillRect/>
          </a:stretch>
        </p:blipFill>
        <p:spPr bwMode="auto">
          <a:xfrm>
            <a:off x="0" y="0"/>
            <a:ext cx="5724525" cy="3716338"/>
          </a:xfrm>
          <a:prstGeom prst="rect">
            <a:avLst/>
          </a:prstGeom>
          <a:noFill/>
          <a:ln w="9525">
            <a:noFill/>
            <a:miter lim="800000"/>
            <a:headEnd/>
            <a:tailEnd/>
          </a:ln>
        </p:spPr>
      </p:pic>
      <p:pic>
        <p:nvPicPr>
          <p:cNvPr id="44034" name="Picture 10" descr="Maz200"/>
          <p:cNvPicPr>
            <a:picLocks noChangeAspect="1" noChangeArrowheads="1"/>
          </p:cNvPicPr>
          <p:nvPr/>
        </p:nvPicPr>
        <p:blipFill>
          <a:blip r:embed="rId3" cstate="print"/>
          <a:srcRect/>
          <a:stretch>
            <a:fillRect/>
          </a:stretch>
        </p:blipFill>
        <p:spPr bwMode="auto">
          <a:xfrm>
            <a:off x="3240088" y="3716338"/>
            <a:ext cx="5903912" cy="3141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6"/>
          <p:cNvSpPr>
            <a:spLocks noGrp="1"/>
          </p:cNvSpPr>
          <p:nvPr>
            <p:ph type="title"/>
          </p:nvPr>
        </p:nvSpPr>
        <p:spPr>
          <a:xfrm>
            <a:off x="2473325" y="4443413"/>
            <a:ext cx="5057775" cy="515937"/>
          </a:xfrm>
        </p:spPr>
        <p:txBody>
          <a:bodyPr/>
          <a:lstStyle/>
          <a:p>
            <a:pPr algn="ctr" eaLnBrk="1" hangingPunct="1">
              <a:buFont typeface="Georgia" pitchFamily="18" charset="0"/>
              <a:buNone/>
            </a:pPr>
            <a:r>
              <a:rPr lang="ru-RU" sz="2800" smtClean="0"/>
              <a:t>ЗИС - 150</a:t>
            </a:r>
          </a:p>
        </p:txBody>
      </p:sp>
      <p:pic>
        <p:nvPicPr>
          <p:cNvPr id="45058" name="Picture 8" descr="Zis151"/>
          <p:cNvPicPr>
            <a:picLocks noChangeAspect="1" noChangeArrowheads="1"/>
          </p:cNvPicPr>
          <p:nvPr/>
        </p:nvPicPr>
        <p:blipFill>
          <a:blip r:embed="rId2" cstate="print"/>
          <a:srcRect/>
          <a:stretch>
            <a:fillRect/>
          </a:stretch>
        </p:blipFill>
        <p:spPr bwMode="auto">
          <a:xfrm>
            <a:off x="4067175" y="2492375"/>
            <a:ext cx="5076825" cy="3808413"/>
          </a:xfrm>
          <a:prstGeom prst="rect">
            <a:avLst/>
          </a:prstGeom>
          <a:noFill/>
          <a:ln w="9525">
            <a:noFill/>
            <a:miter lim="800000"/>
            <a:headEnd/>
            <a:tailEnd/>
          </a:ln>
        </p:spPr>
      </p:pic>
      <p:pic>
        <p:nvPicPr>
          <p:cNvPr id="45059" name="Picture 5" descr="International%20KR11%20(1941-43)"/>
          <p:cNvPicPr>
            <a:picLocks noChangeAspect="1" noChangeArrowheads="1"/>
          </p:cNvPicPr>
          <p:nvPr/>
        </p:nvPicPr>
        <p:blipFill>
          <a:blip r:embed="rId3" cstate="print"/>
          <a:srcRect/>
          <a:stretch>
            <a:fillRect/>
          </a:stretch>
        </p:blipFill>
        <p:spPr bwMode="auto">
          <a:xfrm>
            <a:off x="0" y="1412875"/>
            <a:ext cx="4572000" cy="3635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p:cNvSpPr>
          <p:nvPr>
            <p:ph type="title"/>
          </p:nvPr>
        </p:nvSpPr>
        <p:spPr>
          <a:xfrm>
            <a:off x="971550" y="0"/>
            <a:ext cx="7405688" cy="1196975"/>
          </a:xfrm>
        </p:spPr>
        <p:txBody>
          <a:bodyPr/>
          <a:lstStyle/>
          <a:p>
            <a:pPr algn="ctr" eaLnBrk="1" hangingPunct="1">
              <a:buFont typeface="Georgia" pitchFamily="18" charset="0"/>
              <a:buNone/>
            </a:pPr>
            <a:r>
              <a:rPr lang="en-US" sz="2400" b="0" smtClean="0">
                <a:solidFill>
                  <a:srgbClr val="FF0000"/>
                </a:solidFill>
              </a:rPr>
              <a:t>1769 </a:t>
            </a:r>
            <a:r>
              <a:rPr lang="ru-RU" sz="2400" b="0" smtClean="0">
                <a:solidFill>
                  <a:srgbClr val="FF0000"/>
                </a:solidFill>
              </a:rPr>
              <a:t> </a:t>
            </a:r>
            <a:r>
              <a:rPr lang="ru-RU" sz="2400" b="0" smtClean="0">
                <a:solidFill>
                  <a:srgbClr val="FF0066"/>
                </a:solidFill>
              </a:rPr>
              <a:t/>
            </a:r>
            <a:br>
              <a:rPr lang="ru-RU" sz="2400" b="0" smtClean="0">
                <a:solidFill>
                  <a:srgbClr val="FF0066"/>
                </a:solidFill>
              </a:rPr>
            </a:br>
            <a:r>
              <a:rPr lang="ru-RU" sz="2400" b="0" smtClean="0">
                <a:solidFill>
                  <a:srgbClr val="FF0066"/>
                </a:solidFill>
              </a:rPr>
              <a:t> </a:t>
            </a:r>
            <a:r>
              <a:rPr lang="ru-RU" sz="2400" b="0" smtClean="0"/>
              <a:t>Первая самодвижущаяся паровая повозка, созданная Никола Кюньо</a:t>
            </a:r>
          </a:p>
        </p:txBody>
      </p:sp>
      <p:pic>
        <p:nvPicPr>
          <p:cNvPr id="19458" name="Picture 4" descr="Рисунок7"/>
          <p:cNvPicPr>
            <a:picLocks noChangeAspect="1" noChangeArrowheads="1"/>
          </p:cNvPicPr>
          <p:nvPr/>
        </p:nvPicPr>
        <p:blipFill>
          <a:blip r:embed="rId2" cstate="print"/>
          <a:srcRect/>
          <a:stretch>
            <a:fillRect/>
          </a:stretch>
        </p:blipFill>
        <p:spPr bwMode="auto">
          <a:xfrm>
            <a:off x="1547813" y="1557338"/>
            <a:ext cx="6227762" cy="2238375"/>
          </a:xfrm>
          <a:prstGeom prst="rect">
            <a:avLst/>
          </a:prstGeom>
          <a:noFill/>
          <a:ln w="9525">
            <a:noFill/>
            <a:miter lim="800000"/>
            <a:headEnd/>
            <a:tailEnd/>
          </a:ln>
        </p:spPr>
      </p:pic>
      <p:sp>
        <p:nvSpPr>
          <p:cNvPr id="19459" name="Rectangle 6"/>
          <p:cNvSpPr>
            <a:spLocks noChangeArrowheads="1"/>
          </p:cNvSpPr>
          <p:nvPr/>
        </p:nvSpPr>
        <p:spPr bwMode="auto">
          <a:xfrm>
            <a:off x="250825" y="4167188"/>
            <a:ext cx="8578850" cy="2209800"/>
          </a:xfrm>
          <a:prstGeom prst="rect">
            <a:avLst/>
          </a:prstGeom>
          <a:noFill/>
          <a:ln w="9525">
            <a:noFill/>
            <a:miter lim="800000"/>
            <a:headEnd/>
            <a:tailEnd/>
          </a:ln>
        </p:spPr>
        <p:txBody>
          <a:bodyPr tIns="95220" bIns="76176" anchor="ctr">
            <a:spAutoFit/>
          </a:bodyPr>
          <a:lstStyle/>
          <a:p>
            <a:pPr indent="152400" algn="just"/>
            <a:r>
              <a:rPr lang="ru-RU" sz="1200" b="1" i="1">
                <a:solidFill>
                  <a:srgbClr val="537B53"/>
                </a:solidFill>
              </a:rPr>
              <a:t>Паровая повозка Н. Куньо</a:t>
            </a:r>
          </a:p>
          <a:p>
            <a:pPr indent="152400" algn="just" eaLnBrk="0" hangingPunct="0"/>
            <a:r>
              <a:rPr lang="ru-RU" sz="1200" b="1" i="1">
                <a:solidFill>
                  <a:srgbClr val="000000"/>
                </a:solidFill>
                <a:latin typeface="Times New Roman" pitchFamily="18" charset="0"/>
                <a:cs typeface="Times New Roman" pitchFamily="18" charset="0"/>
              </a:rPr>
              <a:t>Самым первым автомобилем, способным передвигаться самостоятельно, без применения мускульной силы человека или животных, силы ветра или других внешних сил, считается колесное средство, изобретенное Никола Жозефом Куньо в 1769 году. </a:t>
            </a:r>
            <a:br>
              <a:rPr lang="ru-RU" sz="1200" b="1" i="1">
                <a:solidFill>
                  <a:srgbClr val="000000"/>
                </a:solidFill>
                <a:latin typeface="Times New Roman" pitchFamily="18" charset="0"/>
                <a:cs typeface="Times New Roman" pitchFamily="18" charset="0"/>
              </a:rPr>
            </a:br>
            <a:r>
              <a:rPr lang="ru-RU" sz="1200" b="1" i="1">
                <a:solidFill>
                  <a:srgbClr val="000000"/>
                </a:solidFill>
                <a:latin typeface="Times New Roman" pitchFamily="18" charset="0"/>
                <a:cs typeface="Times New Roman" pitchFamily="18" charset="0"/>
              </a:rPr>
              <a:t>Автомобиль Куньо напоминал паровоз, поскольку был очень громоздким и использовал для движения паровой двигатель внешнего сгорания. Тем не менее - это был самый настоящий автомобиль по определению - механическое колесное транспортное средство для перевозки людей и грузов, которое, если верить историкам, было способно перемещать до пяти тонн груза по суше, причем - без рельсов! Не каждый современный грузовичок способен на такой подвиг! </a:t>
            </a:r>
            <a:br>
              <a:rPr lang="ru-RU" sz="1200" b="1" i="1">
                <a:solidFill>
                  <a:srgbClr val="000000"/>
                </a:solidFill>
                <a:latin typeface="Times New Roman" pitchFamily="18" charset="0"/>
                <a:cs typeface="Times New Roman" pitchFamily="18" charset="0"/>
              </a:rPr>
            </a:br>
            <a:r>
              <a:rPr lang="ru-RU" sz="1200" b="1" i="1">
                <a:solidFill>
                  <a:srgbClr val="000000"/>
                </a:solidFill>
                <a:latin typeface="Times New Roman" pitchFamily="18" charset="0"/>
                <a:cs typeface="Times New Roman" pitchFamily="18" charset="0"/>
              </a:rPr>
              <a:t>Максимальная скорость передвижения первого автомобиля не превышала 4 км/ч, а двигаться автономно он мог не более четверти часа, поскольку приходилось его постоянно дозаправлять водой и топливом (дровами или углем). </a:t>
            </a:r>
            <a:br>
              <a:rPr lang="ru-RU" sz="1200" b="1" i="1">
                <a:solidFill>
                  <a:srgbClr val="000000"/>
                </a:solidFill>
                <a:latin typeface="Times New Roman" pitchFamily="18" charset="0"/>
                <a:cs typeface="Times New Roman" pitchFamily="18" charset="0"/>
              </a:rPr>
            </a:br>
            <a:r>
              <a:rPr lang="ru-RU" sz="1200" b="1" i="1">
                <a:solidFill>
                  <a:srgbClr val="000000"/>
                </a:solidFill>
                <a:latin typeface="Times New Roman" pitchFamily="18" charset="0"/>
                <a:cs typeface="Times New Roman" pitchFamily="18" charset="0"/>
              </a:rPr>
              <a:t>Котельной топки в первом образце автомобиля Куньо не было, поэтому костер разводили непосредственно под котлом.</a:t>
            </a:r>
            <a:r>
              <a:rPr lang="ru-RU" sz="1400" b="1" i="1">
                <a:solidFill>
                  <a:srgbClr val="000000"/>
                </a:solidFill>
                <a:latin typeface="Times New Roman" pitchFamily="18" charset="0"/>
                <a:cs typeface="Times New Roman" pitchFamily="18" charset="0"/>
              </a:rPr>
              <a:t> </a:t>
            </a:r>
            <a:endParaRPr lang="ru-RU" sz="1400" b="1" i="1">
              <a:latin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166420" y="188640"/>
            <a:ext cx="6811159" cy="1577112"/>
          </a:xfrm>
        </p:spPr>
        <p:txBody>
          <a:bodyPr rtlCol="0">
            <a:noAutofit/>
          </a:bodyPr>
          <a:lstStyle/>
          <a:p>
            <a:pPr marL="0" indent="0" eaLnBrk="1" fontAlgn="auto" hangingPunct="1">
              <a:spcAft>
                <a:spcPts val="0"/>
              </a:spcAft>
              <a:buClr>
                <a:schemeClr val="accent6">
                  <a:lumMod val="75000"/>
                </a:schemeClr>
              </a:buClr>
              <a:buFont typeface="Georgia" pitchFamily="18" charset="0"/>
              <a:buNone/>
              <a:defRPr/>
            </a:pPr>
            <a:r>
              <a:rPr lang="ru-RU" kern="1200" dirty="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rPr>
              <a:t>История развития автотранспорта</a:t>
            </a:r>
          </a:p>
        </p:txBody>
      </p:sp>
      <p:sp>
        <p:nvSpPr>
          <p:cNvPr id="18434" name="Прямоугольник 2"/>
          <p:cNvSpPr>
            <a:spLocks noChangeArrowheads="1"/>
          </p:cNvSpPr>
          <p:nvPr/>
        </p:nvSpPr>
        <p:spPr bwMode="auto">
          <a:xfrm>
            <a:off x="755650" y="1844675"/>
            <a:ext cx="7488238" cy="4248150"/>
          </a:xfrm>
          <a:prstGeom prst="rect">
            <a:avLst/>
          </a:prstGeom>
          <a:noFill/>
          <a:ln w="9525">
            <a:noFill/>
            <a:miter lim="800000"/>
            <a:headEnd/>
            <a:tailEnd/>
          </a:ln>
        </p:spPr>
        <p:txBody>
          <a:bodyPr>
            <a:spAutoFit/>
          </a:bodyPr>
          <a:lstStyle/>
          <a:p>
            <a:r>
              <a:rPr lang="ru-RU" sz="1600" b="1" i="1" u="sng">
                <a:latin typeface="Times New Roman" pitchFamily="18" charset="0"/>
              </a:rPr>
              <a:t>Автомобиль</a:t>
            </a:r>
            <a:r>
              <a:rPr lang="ru-RU" sz="1600" i="1">
                <a:latin typeface="Times New Roman" pitchFamily="18" charset="0"/>
              </a:rPr>
              <a:t> - это механическое транспортное средство, предназначенное для перевозки грузов и людей, либо выполнения некоторых других (специальных) задач.</a:t>
            </a:r>
            <a:r>
              <a:rPr lang="ru-RU" sz="1600">
                <a:latin typeface="Times New Roman" pitchFamily="18" charset="0"/>
              </a:rPr>
              <a:t> </a:t>
            </a:r>
          </a:p>
          <a:p>
            <a:r>
              <a:rPr lang="ru-RU" sz="1600" i="1">
                <a:latin typeface="Times New Roman" pitchFamily="18" charset="0"/>
              </a:rPr>
              <a:t>Первые автомобили появились не так уж давно - чуть более двухсот лет назад. Конечно же, они отличались от легковых красавцев-спринтеров и грузовых силачей-титанов, которые выпускает современная промышленность. Вполне естественно, первые автомобили (их называли самодвижущимися тележками) были неуклюжими и маломощными, а для выполнения своих очень скромных функций требовали непомерное количество энергии в виде топлива.</a:t>
            </a:r>
          </a:p>
          <a:p>
            <a:r>
              <a:rPr lang="ru-RU" sz="1600">
                <a:latin typeface="Times New Roman" pitchFamily="18" charset="0"/>
              </a:rPr>
              <a:t>Рождение первого автомобиля, приводимого в движение двигателем внутреннего сгорания. Отцом-родителем новоявленного чуда техники явился немецкий изобретатель и промышленник Карл Бенц.</a:t>
            </a:r>
            <a:br>
              <a:rPr lang="ru-RU" sz="1600">
                <a:latin typeface="Times New Roman" pitchFamily="18" charset="0"/>
              </a:rPr>
            </a:br>
            <a:r>
              <a:rPr lang="ru-RU" sz="1600" i="1">
                <a:latin typeface="Times New Roman" pitchFamily="18" charset="0"/>
              </a:rPr>
              <a:t>29</a:t>
            </a:r>
            <a:r>
              <a:rPr lang="ru-RU" sz="1600">
                <a:latin typeface="Times New Roman" pitchFamily="18" charset="0"/>
              </a:rPr>
              <a:t> января </a:t>
            </a:r>
            <a:r>
              <a:rPr lang="ru-RU" sz="1600" i="1">
                <a:latin typeface="Times New Roman" pitchFamily="18" charset="0"/>
              </a:rPr>
              <a:t>1886</a:t>
            </a:r>
            <a:r>
              <a:rPr lang="ru-RU" sz="1600">
                <a:latin typeface="Times New Roman" pitchFamily="18" charset="0"/>
              </a:rPr>
              <a:t> года Карл Фридрих Бенц получил в Германии патент на «Транспортное средство, с двигателем, работающем на бензине». Автомобиль Бенца так и назывался - </a:t>
            </a:r>
            <a:r>
              <a:rPr lang="ru-RU" sz="1600" i="1">
                <a:latin typeface="Times New Roman" pitchFamily="18" charset="0"/>
              </a:rPr>
              <a:t>Benz Patent Motorwagen</a:t>
            </a:r>
          </a:p>
          <a:p>
            <a:endParaRPr lang="ru-RU" sz="1600" i="1">
              <a:latin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p:nvPr>
        </p:nvSpPr>
        <p:spPr>
          <a:xfrm>
            <a:off x="4716463" y="5373688"/>
            <a:ext cx="3600450" cy="1143000"/>
          </a:xfrm>
        </p:spPr>
        <p:txBody>
          <a:bodyPr/>
          <a:lstStyle/>
          <a:p>
            <a:pPr eaLnBrk="1" hangingPunct="1">
              <a:buFont typeface="Georgia" pitchFamily="18" charset="0"/>
              <a:buNone/>
            </a:pPr>
            <a:r>
              <a:rPr lang="ru-RU" sz="2400" i="1" smtClean="0"/>
              <a:t>Готлиб Даймлер</a:t>
            </a:r>
            <a:r>
              <a:rPr lang="en-US" sz="2400" i="1" smtClean="0"/>
              <a:t/>
            </a:r>
            <a:br>
              <a:rPr lang="en-US" sz="2400" i="1" smtClean="0"/>
            </a:br>
            <a:r>
              <a:rPr lang="en-US" sz="2400" i="1" smtClean="0"/>
              <a:t>       </a:t>
            </a:r>
            <a:r>
              <a:rPr lang="ru-RU" sz="2400" i="1" smtClean="0"/>
              <a:t>(1834 – 1900)</a:t>
            </a:r>
            <a:r>
              <a:rPr lang="ru-RU" sz="4300" i="1" smtClean="0"/>
              <a:t> </a:t>
            </a:r>
            <a:r>
              <a:rPr lang="ru-RU" sz="4300" smtClean="0"/>
              <a:t/>
            </a:r>
            <a:br>
              <a:rPr lang="ru-RU" sz="4300" smtClean="0"/>
            </a:br>
            <a:endParaRPr lang="ru-RU" sz="4300" smtClean="0"/>
          </a:p>
        </p:txBody>
      </p:sp>
      <p:sp>
        <p:nvSpPr>
          <p:cNvPr id="21506" name="Rectangle 3"/>
          <p:cNvSpPr>
            <a:spLocks noGrp="1"/>
          </p:cNvSpPr>
          <p:nvPr>
            <p:ph type="body" idx="1"/>
          </p:nvPr>
        </p:nvSpPr>
        <p:spPr>
          <a:xfrm>
            <a:off x="684213" y="5300663"/>
            <a:ext cx="3789362" cy="1368425"/>
          </a:xfrm>
        </p:spPr>
        <p:txBody>
          <a:bodyPr/>
          <a:lstStyle/>
          <a:p>
            <a:pPr eaLnBrk="1" hangingPunct="1">
              <a:buFont typeface="Georgia" pitchFamily="18" charset="0"/>
              <a:buNone/>
            </a:pPr>
            <a:r>
              <a:rPr lang="ru-RU" sz="2400" b="1" i="1" smtClean="0">
                <a:solidFill>
                  <a:schemeClr val="tx1"/>
                </a:solidFill>
              </a:rPr>
              <a:t>Карл Бенц </a:t>
            </a:r>
            <a:endParaRPr lang="en-US" sz="2400" b="1" i="1" smtClean="0">
              <a:solidFill>
                <a:schemeClr val="tx1"/>
              </a:solidFill>
            </a:endParaRPr>
          </a:p>
          <a:p>
            <a:pPr eaLnBrk="1" hangingPunct="1">
              <a:buFont typeface="Georgia" pitchFamily="18" charset="0"/>
              <a:buNone/>
            </a:pPr>
            <a:r>
              <a:rPr lang="ru-RU" sz="2400" b="1" i="1" smtClean="0">
                <a:solidFill>
                  <a:schemeClr val="tx1"/>
                </a:solidFill>
              </a:rPr>
              <a:t>(1844 – 1929)</a:t>
            </a:r>
          </a:p>
          <a:p>
            <a:pPr eaLnBrk="1" hangingPunct="1"/>
            <a:endParaRPr lang="ru-RU" sz="2400" smtClean="0"/>
          </a:p>
        </p:txBody>
      </p:sp>
      <p:pic>
        <p:nvPicPr>
          <p:cNvPr id="21507" name="Picture 4" descr="Рисунок3"/>
          <p:cNvPicPr>
            <a:picLocks noChangeAspect="1" noChangeArrowheads="1"/>
          </p:cNvPicPr>
          <p:nvPr/>
        </p:nvPicPr>
        <p:blipFill>
          <a:blip r:embed="rId2" cstate="print"/>
          <a:srcRect/>
          <a:stretch>
            <a:fillRect/>
          </a:stretch>
        </p:blipFill>
        <p:spPr bwMode="auto">
          <a:xfrm>
            <a:off x="539750" y="476250"/>
            <a:ext cx="3502025" cy="4572000"/>
          </a:xfrm>
          <a:prstGeom prst="rect">
            <a:avLst/>
          </a:prstGeom>
          <a:noFill/>
          <a:ln w="9525">
            <a:noFill/>
            <a:miter lim="800000"/>
            <a:headEnd/>
            <a:tailEnd/>
          </a:ln>
        </p:spPr>
      </p:pic>
      <p:pic>
        <p:nvPicPr>
          <p:cNvPr id="21508" name="Picture 5" descr="Рисунок4"/>
          <p:cNvPicPr>
            <a:picLocks noChangeAspect="1" noChangeArrowheads="1"/>
          </p:cNvPicPr>
          <p:nvPr/>
        </p:nvPicPr>
        <p:blipFill>
          <a:blip r:embed="rId3" cstate="print"/>
          <a:srcRect/>
          <a:stretch>
            <a:fillRect/>
          </a:stretch>
        </p:blipFill>
        <p:spPr bwMode="auto">
          <a:xfrm>
            <a:off x="4643438" y="476250"/>
            <a:ext cx="3429000" cy="4616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3"/>
          <p:cNvSpPr>
            <a:spLocks noGrp="1"/>
          </p:cNvSpPr>
          <p:nvPr>
            <p:ph type="body" idx="1"/>
          </p:nvPr>
        </p:nvSpPr>
        <p:spPr>
          <a:xfrm>
            <a:off x="611188" y="731838"/>
            <a:ext cx="7993062" cy="4713287"/>
          </a:xfrm>
        </p:spPr>
        <p:txBody>
          <a:bodyPr/>
          <a:lstStyle/>
          <a:p>
            <a:pPr algn="ctr" eaLnBrk="1" hangingPunct="1">
              <a:lnSpc>
                <a:spcPct val="80000"/>
              </a:lnSpc>
              <a:buFont typeface="Georgia" pitchFamily="18" charset="0"/>
              <a:buNone/>
            </a:pPr>
            <a:r>
              <a:rPr lang="ru-RU" sz="3200" b="1" i="1" smtClean="0">
                <a:latin typeface="Times New Roman" pitchFamily="18" charset="0"/>
              </a:rPr>
              <a:t>Автомобиль К. Бенца</a:t>
            </a:r>
          </a:p>
          <a:p>
            <a:pPr eaLnBrk="1" hangingPunct="1">
              <a:lnSpc>
                <a:spcPct val="80000"/>
              </a:lnSpc>
            </a:pPr>
            <a:r>
              <a:rPr lang="ru-RU" sz="1800" b="1" smtClean="0">
                <a:solidFill>
                  <a:schemeClr val="tx1"/>
                </a:solidFill>
                <a:latin typeface="Times New Roman" pitchFamily="18" charset="0"/>
              </a:rPr>
              <a:t>Далее следовало рождение первого автомобиля, приводимого в движение двигателем внутреннего сгорания. Отцом-родителем новоявленного чуда техники явился немецкий изобретатель и промышленник Карл Бенц.</a:t>
            </a:r>
            <a:br>
              <a:rPr lang="ru-RU" sz="1800" b="1" smtClean="0">
                <a:solidFill>
                  <a:schemeClr val="tx1"/>
                </a:solidFill>
                <a:latin typeface="Times New Roman" pitchFamily="18" charset="0"/>
              </a:rPr>
            </a:br>
            <a:r>
              <a:rPr lang="ru-RU" sz="1800" b="1" i="1" smtClean="0">
                <a:solidFill>
                  <a:schemeClr val="tx1"/>
                </a:solidFill>
                <a:latin typeface="Times New Roman" pitchFamily="18" charset="0"/>
              </a:rPr>
              <a:t>29</a:t>
            </a:r>
            <a:r>
              <a:rPr lang="ru-RU" sz="1800" b="1" smtClean="0">
                <a:solidFill>
                  <a:schemeClr val="tx1"/>
                </a:solidFill>
                <a:latin typeface="Times New Roman" pitchFamily="18" charset="0"/>
              </a:rPr>
              <a:t> января </a:t>
            </a:r>
            <a:r>
              <a:rPr lang="ru-RU" sz="1800" b="1" i="1" smtClean="0">
                <a:solidFill>
                  <a:schemeClr val="tx1"/>
                </a:solidFill>
                <a:latin typeface="Times New Roman" pitchFamily="18" charset="0"/>
              </a:rPr>
              <a:t>1886</a:t>
            </a:r>
            <a:r>
              <a:rPr lang="ru-RU" sz="1800" b="1" smtClean="0">
                <a:solidFill>
                  <a:schemeClr val="tx1"/>
                </a:solidFill>
                <a:latin typeface="Times New Roman" pitchFamily="18" charset="0"/>
              </a:rPr>
              <a:t> года Карл Фридрих Бенц получил в Германии патент на «Транспортное средство, с двигателем, работающем на бензине». Автомобиль Бенца так и назывался - </a:t>
            </a:r>
            <a:r>
              <a:rPr lang="ru-RU" sz="1800" b="1" i="1" smtClean="0">
                <a:solidFill>
                  <a:schemeClr val="tx1"/>
                </a:solidFill>
                <a:latin typeface="Times New Roman" pitchFamily="18" charset="0"/>
              </a:rPr>
              <a:t>Benz Patent Motorwagen</a:t>
            </a:r>
            <a:r>
              <a:rPr lang="ru-RU" sz="1800" b="1" smtClean="0">
                <a:solidFill>
                  <a:schemeClr val="tx1"/>
                </a:solidFill>
                <a:latin typeface="Times New Roman" pitchFamily="18" charset="0"/>
              </a:rPr>
              <a:t>, и это транспортное средство в настоящее время оспаривает право называться первым в мире автомобилем с рассмотренной выше паровой телегой Куньо. </a:t>
            </a:r>
            <a:br>
              <a:rPr lang="ru-RU" sz="1800" b="1" smtClean="0">
                <a:solidFill>
                  <a:schemeClr val="tx1"/>
                </a:solidFill>
                <a:latin typeface="Times New Roman" pitchFamily="18" charset="0"/>
              </a:rPr>
            </a:br>
            <a:r>
              <a:rPr lang="ru-RU" sz="1800" b="1" smtClean="0">
                <a:solidFill>
                  <a:schemeClr val="tx1"/>
                </a:solidFill>
                <a:latin typeface="Times New Roman" pitchFamily="18" charset="0"/>
              </a:rPr>
              <a:t>Автомобиль Бенца, как и изобретение Куньо, опирался на три колеса, однако немецкий изобретатель для этих целей применил легкие велосипедные колеса со спицами, поскольку его автомобиль был несравненно легче первой паровой махины. Сам автомобиль имел не деревянную, а металлическую раму, что делало его очень компактным. </a:t>
            </a:r>
            <a:br>
              <a:rPr lang="ru-RU" sz="1800" b="1" smtClean="0">
                <a:solidFill>
                  <a:schemeClr val="tx1"/>
                </a:solidFill>
                <a:latin typeface="Times New Roman" pitchFamily="18" charset="0"/>
              </a:rPr>
            </a:br>
            <a:r>
              <a:rPr lang="ru-RU" sz="1800" b="1" smtClean="0">
                <a:solidFill>
                  <a:schemeClr val="tx1"/>
                </a:solidFill>
                <a:latin typeface="Times New Roman" pitchFamily="18" charset="0"/>
              </a:rPr>
              <a:t>Машина, при собственном весе около </a:t>
            </a:r>
            <a:r>
              <a:rPr lang="ru-RU" sz="1800" b="1" i="1" smtClean="0">
                <a:solidFill>
                  <a:schemeClr val="tx1"/>
                </a:solidFill>
                <a:latin typeface="Times New Roman" pitchFamily="18" charset="0"/>
              </a:rPr>
              <a:t>100 кг</a:t>
            </a:r>
            <a:r>
              <a:rPr lang="ru-RU" sz="1800" b="1" smtClean="0">
                <a:solidFill>
                  <a:schemeClr val="tx1"/>
                </a:solidFill>
                <a:latin typeface="Times New Roman" pitchFamily="18" charset="0"/>
              </a:rPr>
              <a:t>, могла перевезти до </a:t>
            </a:r>
            <a:r>
              <a:rPr lang="ru-RU" sz="1800" b="1" i="1" smtClean="0">
                <a:solidFill>
                  <a:schemeClr val="tx1"/>
                </a:solidFill>
                <a:latin typeface="Times New Roman" pitchFamily="18" charset="0"/>
              </a:rPr>
              <a:t>250 кг</a:t>
            </a:r>
            <a:r>
              <a:rPr lang="ru-RU" sz="1800" b="1" smtClean="0">
                <a:solidFill>
                  <a:schemeClr val="tx1"/>
                </a:solidFill>
                <a:latin typeface="Times New Roman" pitchFamily="18" charset="0"/>
              </a:rPr>
              <a:t> груза или трех пассажиров вместе с водителем.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p:nvPr>
        </p:nvSpPr>
        <p:spPr>
          <a:xfrm>
            <a:off x="1801813" y="4443413"/>
            <a:ext cx="6373812" cy="917575"/>
          </a:xfrm>
        </p:spPr>
        <p:txBody>
          <a:bodyPr/>
          <a:lstStyle/>
          <a:p>
            <a:pPr algn="ctr" eaLnBrk="1" hangingPunct="1">
              <a:buFont typeface="Georgia" pitchFamily="18" charset="0"/>
              <a:buNone/>
            </a:pPr>
            <a:r>
              <a:rPr lang="ru-RU" sz="1800" b="0" i="1" smtClean="0"/>
              <a:t>Немецкий изобретатель Карл Бенц в </a:t>
            </a:r>
            <a:r>
              <a:rPr lang="ru-RU" sz="1800" b="0" i="1" smtClean="0">
                <a:solidFill>
                  <a:srgbClr val="FF3300"/>
                </a:solidFill>
              </a:rPr>
              <a:t>1885 </a:t>
            </a:r>
            <a:r>
              <a:rPr lang="ru-RU" sz="1800" b="0" i="1" smtClean="0"/>
              <a:t>году сконструировал трехколесный экипаж. Он работал на бензине и развивал скорость до 16 километров в час.</a:t>
            </a:r>
            <a:r>
              <a:rPr lang="ru-RU" sz="2400" b="0" i="1" smtClean="0"/>
              <a:t/>
            </a:r>
            <a:br>
              <a:rPr lang="ru-RU" sz="2400" b="0" i="1" smtClean="0"/>
            </a:br>
            <a:endParaRPr lang="ru-RU" sz="2400" b="0" i="1" smtClean="0"/>
          </a:p>
        </p:txBody>
      </p:sp>
      <p:sp>
        <p:nvSpPr>
          <p:cNvPr id="22530" name="Rectangle 3"/>
          <p:cNvSpPr>
            <a:spLocks noGrp="1"/>
          </p:cNvSpPr>
          <p:nvPr>
            <p:ph type="body" idx="1"/>
          </p:nvPr>
        </p:nvSpPr>
        <p:spPr>
          <a:xfrm>
            <a:off x="179388" y="5445125"/>
            <a:ext cx="8129587" cy="1152525"/>
          </a:xfrm>
        </p:spPr>
        <p:txBody>
          <a:bodyPr/>
          <a:lstStyle/>
          <a:p>
            <a:pPr algn="ctr" eaLnBrk="1" hangingPunct="1">
              <a:buFont typeface="Georgia" pitchFamily="18" charset="0"/>
              <a:buNone/>
            </a:pPr>
            <a:r>
              <a:rPr lang="ru-RU" b="1" smtClean="0">
                <a:solidFill>
                  <a:srgbClr val="FF0000"/>
                </a:solidFill>
              </a:rPr>
              <a:t>1893</a:t>
            </a:r>
            <a:r>
              <a:rPr lang="ru-RU" smtClean="0">
                <a:solidFill>
                  <a:srgbClr val="FF0066"/>
                </a:solidFill>
              </a:rPr>
              <a:t/>
            </a:r>
            <a:br>
              <a:rPr lang="ru-RU" smtClean="0">
                <a:solidFill>
                  <a:srgbClr val="FF0066"/>
                </a:solidFill>
              </a:rPr>
            </a:br>
            <a:r>
              <a:rPr lang="ru-RU" b="1" smtClean="0">
                <a:solidFill>
                  <a:schemeClr val="tx2"/>
                </a:solidFill>
              </a:rPr>
              <a:t>Во Франции выданы первые водительские права</a:t>
            </a:r>
          </a:p>
        </p:txBody>
      </p:sp>
      <p:pic>
        <p:nvPicPr>
          <p:cNvPr id="22531" name="Picture 4" descr="Рисунок8"/>
          <p:cNvPicPr>
            <a:picLocks noChangeAspect="1" noChangeArrowheads="1"/>
          </p:cNvPicPr>
          <p:nvPr/>
        </p:nvPicPr>
        <p:blipFill>
          <a:blip r:embed="rId2" cstate="print"/>
          <a:srcRect/>
          <a:stretch>
            <a:fillRect/>
          </a:stretch>
        </p:blipFill>
        <p:spPr bwMode="auto">
          <a:xfrm>
            <a:off x="1547813" y="476250"/>
            <a:ext cx="6572250" cy="3714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p:cNvSpPr>
          <p:nvPr>
            <p:ph type="title"/>
          </p:nvPr>
        </p:nvSpPr>
        <p:spPr>
          <a:xfrm>
            <a:off x="1331913" y="5229225"/>
            <a:ext cx="6007100" cy="912813"/>
          </a:xfrm>
        </p:spPr>
        <p:txBody>
          <a:bodyPr/>
          <a:lstStyle/>
          <a:p>
            <a:pPr algn="ctr" eaLnBrk="1" hangingPunct="1">
              <a:buFont typeface="Georgia" pitchFamily="18" charset="0"/>
              <a:buNone/>
            </a:pPr>
            <a:r>
              <a:rPr lang="ru-RU" sz="2000" smtClean="0">
                <a:solidFill>
                  <a:srgbClr val="FF0000"/>
                </a:solidFill>
              </a:rPr>
              <a:t>1893 </a:t>
            </a:r>
            <a:br>
              <a:rPr lang="ru-RU" sz="2000" smtClean="0">
                <a:solidFill>
                  <a:srgbClr val="FF0000"/>
                </a:solidFill>
              </a:rPr>
            </a:br>
            <a:r>
              <a:rPr lang="ru-RU" sz="2000" smtClean="0"/>
              <a:t>Карл Бенц построил первый четырехколесный экипаж</a:t>
            </a:r>
            <a:r>
              <a:rPr lang="ru-RU" sz="4200" smtClean="0"/>
              <a:t/>
            </a:r>
            <a:br>
              <a:rPr lang="ru-RU" sz="4200" smtClean="0"/>
            </a:br>
            <a:endParaRPr lang="ru-RU" sz="4200" smtClean="0"/>
          </a:p>
        </p:txBody>
      </p:sp>
      <p:pic>
        <p:nvPicPr>
          <p:cNvPr id="26626" name="Picture 4" descr="Рисунок9"/>
          <p:cNvPicPr>
            <a:picLocks noChangeAspect="1" noChangeArrowheads="1"/>
          </p:cNvPicPr>
          <p:nvPr/>
        </p:nvPicPr>
        <p:blipFill>
          <a:blip r:embed="rId2" cstate="print"/>
          <a:srcRect/>
          <a:stretch>
            <a:fillRect/>
          </a:stretch>
        </p:blipFill>
        <p:spPr bwMode="auto">
          <a:xfrm>
            <a:off x="1619250" y="1052513"/>
            <a:ext cx="5329238" cy="37576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p:cNvSpPr>
          <p:nvPr>
            <p:ph type="title"/>
          </p:nvPr>
        </p:nvSpPr>
        <p:spPr>
          <a:xfrm>
            <a:off x="1979613" y="4868863"/>
            <a:ext cx="5056187" cy="911225"/>
          </a:xfrm>
        </p:spPr>
        <p:txBody>
          <a:bodyPr/>
          <a:lstStyle/>
          <a:p>
            <a:pPr algn="ctr" eaLnBrk="1" hangingPunct="1">
              <a:buFont typeface="Georgia" pitchFamily="18" charset="0"/>
              <a:buNone/>
            </a:pPr>
            <a:r>
              <a:rPr lang="ru-RU" sz="2400" smtClean="0">
                <a:solidFill>
                  <a:srgbClr val="FF0000"/>
                </a:solidFill>
              </a:rPr>
              <a:t>1896 </a:t>
            </a:r>
            <a:br>
              <a:rPr lang="ru-RU" sz="2400" smtClean="0">
                <a:solidFill>
                  <a:srgbClr val="FF0000"/>
                </a:solidFill>
              </a:rPr>
            </a:br>
            <a:r>
              <a:rPr lang="ru-RU" sz="2400" smtClean="0"/>
              <a:t>Арман Пежо выпустил свой первый автомобиль </a:t>
            </a:r>
            <a:br>
              <a:rPr lang="ru-RU" sz="2400" smtClean="0"/>
            </a:br>
            <a:endParaRPr lang="ru-RU" sz="2400" smtClean="0"/>
          </a:p>
        </p:txBody>
      </p:sp>
      <p:pic>
        <p:nvPicPr>
          <p:cNvPr id="24578" name="Picture 5" descr="Рисунок11"/>
          <p:cNvPicPr>
            <a:picLocks noChangeAspect="1" noChangeArrowheads="1"/>
          </p:cNvPicPr>
          <p:nvPr/>
        </p:nvPicPr>
        <p:blipFill>
          <a:blip r:embed="rId2" cstate="print"/>
          <a:srcRect/>
          <a:stretch>
            <a:fillRect/>
          </a:stretch>
        </p:blipFill>
        <p:spPr bwMode="auto">
          <a:xfrm>
            <a:off x="1979613" y="333375"/>
            <a:ext cx="5040312" cy="40338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_Воздушный поток">
  <a:themeElements>
    <a:clrScheme name="1_Воздушный поток 1">
      <a:dk1>
        <a:srgbClr val="000000"/>
      </a:dk1>
      <a:lt1>
        <a:srgbClr val="FFFFFF"/>
      </a:lt1>
      <a:dk2>
        <a:srgbClr val="212745"/>
      </a:dk2>
      <a:lt2>
        <a:srgbClr val="B4DCFA"/>
      </a:lt2>
      <a:accent1>
        <a:srgbClr val="4E67C8"/>
      </a:accent1>
      <a:accent2>
        <a:srgbClr val="5ECCF3"/>
      </a:accent2>
      <a:accent3>
        <a:srgbClr val="FFFFFF"/>
      </a:accent3>
      <a:accent4>
        <a:srgbClr val="000000"/>
      </a:accent4>
      <a:accent5>
        <a:srgbClr val="B2B8E0"/>
      </a:accent5>
      <a:accent6>
        <a:srgbClr val="54B9DC"/>
      </a:accent6>
      <a:hlink>
        <a:srgbClr val="56C7AA"/>
      </a:hlink>
      <a:folHlink>
        <a:srgbClr val="59A8D1"/>
      </a:folHlink>
    </a:clrScheme>
    <a:fontScheme name="1_Воздушный поток">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Воздушный поток 1">
        <a:dk1>
          <a:srgbClr val="000000"/>
        </a:dk1>
        <a:lt1>
          <a:srgbClr val="FFFFFF"/>
        </a:lt1>
        <a:dk2>
          <a:srgbClr val="212745"/>
        </a:dk2>
        <a:lt2>
          <a:srgbClr val="B4DCFA"/>
        </a:lt2>
        <a:accent1>
          <a:srgbClr val="4E67C8"/>
        </a:accent1>
        <a:accent2>
          <a:srgbClr val="5ECCF3"/>
        </a:accent2>
        <a:accent3>
          <a:srgbClr val="FFFFFF"/>
        </a:accent3>
        <a:accent4>
          <a:srgbClr val="000000"/>
        </a:accent4>
        <a:accent5>
          <a:srgbClr val="B2B8E0"/>
        </a:accent5>
        <a:accent6>
          <a:srgbClr val="54B9DC"/>
        </a:accent6>
        <a:hlink>
          <a:srgbClr val="56C7AA"/>
        </a:hlink>
        <a:folHlink>
          <a:srgbClr val="59A8D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
        <a:ea typeface=""/>
        <a:cs typeface=""/>
      </a:majorFont>
      <a:minorFont>
        <a:latin typeface=""/>
        <a:ea typeface=""/>
        <a:cs typeface=""/>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392</TotalTime>
  <Words>1064</Words>
  <Application>Microsoft Office PowerPoint</Application>
  <PresentationFormat>Экран (4:3)</PresentationFormat>
  <Paragraphs>48</Paragraphs>
  <Slides>28</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28</vt:i4>
      </vt:variant>
    </vt:vector>
  </HeadingPairs>
  <TitlesOfParts>
    <vt:vector size="30" baseType="lpstr">
      <vt:lpstr>1_Воздушный поток</vt:lpstr>
      <vt:lpstr>Воздушный поток</vt:lpstr>
      <vt:lpstr>Слайд 1</vt:lpstr>
      <vt:lpstr>Слайд 2</vt:lpstr>
      <vt:lpstr>1769    Первая самодвижущаяся паровая повозка, созданная Никола Кюньо</vt:lpstr>
      <vt:lpstr>История развития автотранспорта</vt:lpstr>
      <vt:lpstr>Готлиб Даймлер        (1834 – 1900)  </vt:lpstr>
      <vt:lpstr>Слайд 6</vt:lpstr>
      <vt:lpstr>Немецкий изобретатель Карл Бенц в 1885 году сконструировал трехколесный экипаж. Он работал на бензине и развивал скорость до 16 километров в час. </vt:lpstr>
      <vt:lpstr>1893  Карл Бенц построил первый четырехколесный экипаж </vt:lpstr>
      <vt:lpstr>1896  Арман Пежо выпустил свой первый автомобиль  </vt:lpstr>
      <vt:lpstr>1895  Французская фирма «Рено» выпускает первый автомобиль-такси </vt:lpstr>
      <vt:lpstr>Пионеры автомобилестроения России </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Армейский грузовик ЯГ-1О с колесной формулой 6х4 стал первым отечественным серийным трехосным автомобилем повышенной проходимости, опередившим по времени появления ГАЗ-ААА и ЗИС-6. </vt:lpstr>
      <vt:lpstr>Слайд 24</vt:lpstr>
      <vt:lpstr>Понтонный автомобиль ЗИС-5 «литер А». со специальной фермой для перевозки понтонов тяжелого наплавного парка Н2П. </vt:lpstr>
      <vt:lpstr>Слайд 26</vt:lpstr>
      <vt:lpstr>Слайд 27</vt:lpstr>
      <vt:lpstr>ЗИС - 150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Преподаватель2</dc:creator>
  <cp:lastModifiedBy>Admin</cp:lastModifiedBy>
  <cp:revision>16</cp:revision>
  <dcterms:created xsi:type="dcterms:W3CDTF">2015-11-17T07:46:22Z</dcterms:created>
  <dcterms:modified xsi:type="dcterms:W3CDTF">2017-10-13T07:06:24Z</dcterms:modified>
</cp:coreProperties>
</file>