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74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70" r:id="rId15"/>
    <p:sldId id="271" r:id="rId16"/>
    <p:sldId id="272" r:id="rId17"/>
    <p:sldId id="273" r:id="rId18"/>
    <p:sldId id="266" r:id="rId19"/>
    <p:sldId id="267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AB9BB-5633-445F-8BDF-8E1E1A0B05F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C48FE-1050-42EE-8CAB-5B6F4FE78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Курносов Ю.Б.2\беж. 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7858180" cy="52649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1214422"/>
            <a:ext cx="72866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7030A0"/>
                </a:solidFill>
              </a:rPr>
              <a:t>Советско</a:t>
            </a:r>
            <a:r>
              <a:rPr lang="ru-RU" sz="4000" b="1" dirty="0" smtClean="0">
                <a:solidFill>
                  <a:srgbClr val="7030A0"/>
                </a:solidFill>
              </a:rPr>
              <a:t> – Финляндская война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             1939 – 1940 годов.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429264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              </a:t>
            </a:r>
            <a:r>
              <a:rPr lang="ru-RU" sz="2400" b="1" dirty="0" err="1" smtClean="0">
                <a:solidFill>
                  <a:srgbClr val="7030A0"/>
                </a:solidFill>
              </a:rPr>
              <a:t>Курносов</a:t>
            </a:r>
            <a:r>
              <a:rPr lang="ru-RU" sz="2400" b="1" dirty="0" smtClean="0">
                <a:solidFill>
                  <a:srgbClr val="7030A0"/>
                </a:solidFill>
              </a:rPr>
              <a:t> Ю. Б. – учитель истории.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Picture 2" descr="C:\Documents and Settings\user\Рабочий стол\Курносов Ю.Б.2\6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857496"/>
            <a:ext cx="3366877" cy="23231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Helvetica"/>
                <a:ea typeface="Times New Roman" pitchFamily="18" charset="0"/>
              </a:rPr>
              <a:t>По результатам межгосударственных соглашений, правительств РСФСР и Финляндии, к Финляндии отошли исконно российские </a:t>
            </a:r>
            <a:r>
              <a:rPr lang="ru-RU" sz="2400" b="1" dirty="0" err="1" smtClean="0">
                <a:solidFill>
                  <a:srgbClr val="000000"/>
                </a:solidFill>
                <a:latin typeface="Helvetica"/>
                <a:ea typeface="Times New Roman" pitchFamily="18" charset="0"/>
              </a:rPr>
              <a:t>Печенегская</a:t>
            </a:r>
            <a:r>
              <a:rPr lang="ru-RU" sz="2400" b="1" dirty="0" smtClean="0">
                <a:solidFill>
                  <a:srgbClr val="000000"/>
                </a:solidFill>
                <a:latin typeface="Helvetica"/>
                <a:ea typeface="Times New Roman" pitchFamily="18" charset="0"/>
              </a:rPr>
              <a:t> область (</a:t>
            </a:r>
            <a:r>
              <a:rPr lang="ru-RU" sz="2400" b="1" dirty="0" err="1" smtClean="0">
                <a:solidFill>
                  <a:srgbClr val="000000"/>
                </a:solidFill>
                <a:latin typeface="Helvetica"/>
                <a:ea typeface="Times New Roman" pitchFamily="18" charset="0"/>
              </a:rPr>
              <a:t>Петсамо</a:t>
            </a:r>
            <a:r>
              <a:rPr lang="ru-RU" sz="2400" b="1" dirty="0" smtClean="0">
                <a:solidFill>
                  <a:srgbClr val="000000"/>
                </a:solidFill>
                <a:latin typeface="Helvetica"/>
                <a:ea typeface="Times New Roman" pitchFamily="18" charset="0"/>
              </a:rPr>
              <a:t>) и часть полуостровов Средний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Helvetica"/>
                <a:ea typeface="Times New Roman" pitchFamily="18" charset="0"/>
              </a:rPr>
              <a:t>и Рыбачий.</a:t>
            </a:r>
            <a:endParaRPr lang="ru-RU" sz="2400" b="1" dirty="0" smtClean="0">
              <a:latin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28596" y="2143116"/>
            <a:ext cx="835824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Советско-финская война по замыслу большевиков должна была завершиться за 2-3 недели, а решающий перевес должны были дать войска одного только Ленинградского округа. На практике же война затянулась практически на 4 месяца, а для подавления финнов собирали дивизии по всей стране. Причин тому несколько: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Плохая организация войск. Это касается плохой работы командного состава, но большая проблема – слаженность между родами войск. Ее практически не было. Если изучать архивные документы, то докладов, по которым одни войска обстреляли другие, очень много.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214290"/>
            <a:ext cx="850112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Плохая обеспеченность. Армия терпела нужду практически во всем. Война велась зимой и на севере, где температура воздуха к концу декабря опустилась ниже -30. И при этом армия не была обеспечена зимней одеждой.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Недооценка противника. СССР к войне не готовились. Планировалось быстро подавить финнов и решить проблему без войны, списав все на пограничный инцидент от 24 ноября 1939 года.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Поддержка Финляндии другими странами. Англия, Италия, Венгрии, Швеция (прежде всего) – оказывали помощь Финляндии во всем: оружие, припасы, продовольствие, самолеты и так далее.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Курносов Ю.Б.2\i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929198"/>
            <a:ext cx="2286015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0"/>
            <a:ext cx="850112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Наибольшие усилия прилагала Швеция, которая и сама активно помогала и способствовала передачи помощи от других стран. Вообще в условиях Зимней войны 1939-1940 советскую сторону поддерживала только Германия.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Сталин очень нервничал из-за того, что война затягивалась. Он повторял – Весь мир смотрит за нами. И он был прав. Поэтому Сталин требовал решения всех проблем, наведения порядка в армии и скорейшего решения конфликта. В какой-то мере это удалось сделать. Причем достаточно быстро. Наступление советских войск в феврале-марте 1940 года вынудили Финляндию к миру.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Курносов Ю.Б.2\бт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214818"/>
            <a:ext cx="3616323" cy="2446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143932" cy="5334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Советский Союз планировал развернуть боевые действия на двух основных направлениях – Карельском перешейке и севернее Ладожского озера. После успешного прорыва (либо обхода линии укреплений с севера) Красная Армия получала возможность максимально использовать преимущество в живой силе и подавляющее – в технике. По временным срокам операция должна была уложиться в период от двух недель до месяца. Финское командование, в свою очередь, рассчитывало на стабилизацию фронта на Карельском перешейке и активное сдерживание на северном участке, считая, что армия сумеет самостоятельно удерживать противника до полугода и в дальнейшем дождется помощи от западных стран.</a:t>
            </a:r>
            <a:endParaRPr lang="ru-RU" sz="2400" b="1" dirty="0"/>
          </a:p>
        </p:txBody>
      </p:sp>
      <p:pic>
        <p:nvPicPr>
          <p:cNvPr id="1026" name="Picture 2" descr="C:\Documents and Settings\user\Рабочий стол\Курносов Ю.Б.2\О_Ленина_10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5290981"/>
            <a:ext cx="1360487" cy="1447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85728"/>
            <a:ext cx="8572560" cy="52629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Оба плана оказались иллюзией: Советский Союз недооценил силы Финляндии, Финляндия же сделала слишком большую ставку на помощь иностранных держав и на надежность своих укреплений.</a:t>
            </a: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Как уже упоминалось, к началу боевых действий в Финляндии прошла всеобщая мобилизация. СССР же решил ограничиться частями ЛенВО, считая, что дополнительного привлечения сил не потребуется. На момент начала войны СССР сосредоточил для операции 425 640 человек личного состава, 2 876 орудий и минометов, 2 289 танков, 2 446 самолетов. Противостояло им 265 000 человек, 834 орудия, 64 танка и 270 самолётов.</a:t>
            </a: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Курносов Ю.Б.2\Ord_Kr_Znameni_ik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5143512"/>
            <a:ext cx="1357322" cy="1558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14290"/>
            <a:ext cx="8572560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Как оказалось впоследствии, советская сторона имела обрывочные и крайне скудные данные и о противостоящем ей на Карельском перешейке противнике, и, самое главное, о линии укреплений. Недооценка противника немедленно сказалась на ходе боевых действий. Силы, выделенные для прорыва обороны финнов на этом участке, оказались недостаточными. К 12 декабря части РККА с потерями смогли преодолеть лишь полосу обеспечения Линии Маннергейма и остановились. До конца декабря было сделано несколько отчаянных попыток прорыва, но и они не увенчались успехом. К концу декабря стало очевидно, что попытки наступления в подобном стиле бессмысленны. На фронте наступило относительное затишье.</a:t>
            </a: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Курносов Ю.Б.2\or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5786454"/>
            <a:ext cx="937078" cy="925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7929618" cy="5036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Поняв и изучив причины неуспеха в первый период войны, советское командование взялось за серьезную реорганизацию сил и средств. В течение всего января и начала февраля шло значительное усиление войск, насыщение их крупнокалиберной артиллерией, способной бороться с укреплениями, пополнение материальных запасов, переформирование частей и соединений. Были разработаны методы борьбы с оборонительными сооружениями, проведены массовые учения и тренировки личного состава, сформированы штурмовые группы и отряды, проведена работа по улучшению взаимодействия родов войск, по поднятию боевого духа.</a:t>
            </a:r>
            <a:endParaRPr lang="ru-RU" sz="2400" b="1" dirty="0"/>
          </a:p>
        </p:txBody>
      </p:sp>
      <p:pic>
        <p:nvPicPr>
          <p:cNvPr id="1026" name="Picture 2" descr="C:\Documents and Settings\user\Рабочий стол\za_otvagu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5000636"/>
            <a:ext cx="2286016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14290"/>
            <a:ext cx="8572560" cy="415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СССР учился быстро. Для прорыва укреплённого района был создан Северо-Западный фронт под командованием командарма 1 ранга Тимошенко и члена военного совета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ЛенВО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 Жданова. В состав фронта были включены 7-я и 13-я армии.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Финляндия в этот момент также проводила мероприятия по повышению боеспособности собственных войск. На вооружение поступили как захваченные в боях, так и поставленные из-за рубежа новые техника и вооружение, части получили необходимое пополнение.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Курносов Ю.Б.2\9703ac405c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429132"/>
            <a:ext cx="2047868" cy="22686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285728"/>
            <a:ext cx="8572560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По итогам войны к СССР отошёл Карельский перешеек и крупные города Выборг и Сортавала, ряд островов в Финском заливе, часть финской территории с городом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Куолаярви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, часть полуостровов Рыбачий и Средний. Ладожское озеро стало внутренним озером СССР. Финляндии была возвращена захваченная во время боев область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Петсамо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 (Печенга). СССР получил в аренду часть полуострова Ханко (Гангут) сроком на 30 лет для оборудования там военно-морской базы.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В то же время репутация советского государства на международной арене пострадала: СССР был объявлен агрессором и исключен из Лиги Наций. Взаимное недоверие западных стран и СССР достигло критической точки.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t-26-v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569068" cy="58603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214290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Танк СССР Т - 26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coat_of_arms_of_finland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0621" y="1071546"/>
            <a:ext cx="3600476" cy="4500594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sss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6"/>
            <a:ext cx="4429156" cy="44291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428604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Герб СССР                             Герб Финляндии                             </a:t>
            </a:r>
            <a:endParaRPr lang="ru-RU" sz="2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T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715305" cy="423748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Танк СССР Т - 28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000636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/>
              <a:t>Название этой войны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Когда была эта война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Какие страны в ней воевали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География этой войны.</a:t>
            </a:r>
            <a:endParaRPr lang="ru-RU" sz="24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4179091" y="5822173"/>
            <a:ext cx="17859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43504" y="5000636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5. Планы сторон</a:t>
            </a:r>
          </a:p>
          <a:p>
            <a:r>
              <a:rPr lang="ru-RU" sz="2400" b="1" dirty="0" smtClean="0"/>
              <a:t>6. Подготовка сторон</a:t>
            </a:r>
          </a:p>
          <a:p>
            <a:r>
              <a:rPr lang="ru-RU" sz="2400" b="1" dirty="0" smtClean="0"/>
              <a:t>7. Условия ведения войны</a:t>
            </a:r>
          </a:p>
          <a:p>
            <a:r>
              <a:rPr lang="ru-RU" sz="2400" b="1" dirty="0" smtClean="0"/>
              <a:t>8. Ход боев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flag-finland-90x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928670"/>
            <a:ext cx="4569464" cy="2654777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урносов Ю.Б.2\ф сс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928670"/>
            <a:ext cx="3929090" cy="2619393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857628"/>
            <a:ext cx="4230042" cy="2485149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pistolet-pulemet-ppd-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857627"/>
            <a:ext cx="4214842" cy="248956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85728"/>
            <a:ext cx="8643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Флаг СССР                            Флаг Финляндии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sovetsko-finskaja-vojna-kar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28604"/>
            <a:ext cx="5378768" cy="6286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0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Карта </a:t>
            </a:r>
            <a:r>
              <a:rPr lang="ru-RU" sz="2400" b="1" dirty="0" err="1" smtClean="0"/>
              <a:t>Советско</a:t>
            </a:r>
            <a:r>
              <a:rPr lang="ru-RU" sz="2400" b="1" dirty="0" smtClean="0"/>
              <a:t> – Финляндской войны 1939 – 40 г.г.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74c6daa62424e6b256f373a191658162.3ba5512af8b598e0d0be0e3c27014e4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674389" cy="52038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214290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Карельский перешеек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м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571480"/>
            <a:ext cx="4209124" cy="5953143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image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858" y="571480"/>
            <a:ext cx="4095093" cy="59293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0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Сталин И. В.                        Маннергейм К. К.</a:t>
            </a:r>
            <a:endParaRPr lang="ru-RU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timoshenko-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642918"/>
            <a:ext cx="4232702" cy="5643602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урносов Ю.Б.2\ворошилов-538x8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3775256" cy="56699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142852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Ворошилов К. Е.                        Тимошенко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6286520"/>
            <a:ext cx="8786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Нарком Обороны СССР        Командующий фронтом 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3405"/>
            <a:ext cx="3857652" cy="5734501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1136353_admiral-tribuc-v-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71480"/>
            <a:ext cx="3354393" cy="57284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0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Кузнецов Н. Г.                                 </a:t>
            </a:r>
            <a:r>
              <a:rPr lang="ru-RU" sz="2800" b="1" dirty="0" err="1" smtClean="0"/>
              <a:t>Трибуц</a:t>
            </a:r>
            <a:r>
              <a:rPr lang="ru-RU" sz="2800" b="1" dirty="0" smtClean="0"/>
              <a:t> М. Ф.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6215082"/>
            <a:ext cx="8786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Нарком ВМС СССР                  Командующий флотом </a:t>
            </a:r>
            <a:endParaRPr lang="ru-RU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2844" y="428604"/>
            <a:ext cx="8858312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Советско-финская война 1939–40 годов ( Зимняя война) проходила в период с 30 ноября 1939 по 12 марта 1940 года.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Формальной причиной военных действий послужил инцидент – артобстрел с финской территории советских пограничников в деревушке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Майнила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 на Карельском перешейке, произошедший, по заявлению советской стороны, 26 ноября 1939 года. Финская сторона свою причастность к обстрелу отрицала. Через два дня, 28 ноября, СССР денонсировал советско-финляндский пакт о ненападении, заключенный в 1932 году, и 30 ноября начал боевые действия.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</a:rPr>
              <a:t>Глубинные же причины конфликта основывались на целом ряде факторов, один из которых был тот, что в 1918-22 годах Финляндия дважды нападала на территорию РСФСР.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701</Words>
  <Application>Microsoft Office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62</cp:revision>
  <dcterms:created xsi:type="dcterms:W3CDTF">2017-10-07T11:53:03Z</dcterms:created>
  <dcterms:modified xsi:type="dcterms:W3CDTF">2017-10-13T07:17:50Z</dcterms:modified>
</cp:coreProperties>
</file>